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7"/>
  </p:notesMasterIdLst>
  <p:sldIdLst>
    <p:sldId id="300" r:id="rId5"/>
    <p:sldId id="315" r:id="rId6"/>
    <p:sldId id="308" r:id="rId7"/>
    <p:sldId id="298" r:id="rId8"/>
    <p:sldId id="313" r:id="rId9"/>
    <p:sldId id="314" r:id="rId10"/>
    <p:sldId id="309" r:id="rId11"/>
    <p:sldId id="316" r:id="rId12"/>
    <p:sldId id="293" r:id="rId13"/>
    <p:sldId id="296" r:id="rId14"/>
    <p:sldId id="297" r:id="rId15"/>
    <p:sldId id="299" r:id="rId16"/>
    <p:sldId id="257" r:id="rId17"/>
    <p:sldId id="264" r:id="rId18"/>
    <p:sldId id="302" r:id="rId19"/>
    <p:sldId id="303" r:id="rId20"/>
    <p:sldId id="304" r:id="rId21"/>
    <p:sldId id="261" r:id="rId22"/>
    <p:sldId id="263" r:id="rId23"/>
    <p:sldId id="262" r:id="rId24"/>
    <p:sldId id="265" r:id="rId25"/>
    <p:sldId id="266" r:id="rId26"/>
    <p:sldId id="267" r:id="rId27"/>
    <p:sldId id="269" r:id="rId28"/>
    <p:sldId id="268" r:id="rId29"/>
    <p:sldId id="273" r:id="rId30"/>
    <p:sldId id="270" r:id="rId31"/>
    <p:sldId id="274" r:id="rId32"/>
    <p:sldId id="275" r:id="rId33"/>
    <p:sldId id="276" r:id="rId34"/>
    <p:sldId id="277" r:id="rId35"/>
    <p:sldId id="271" r:id="rId36"/>
    <p:sldId id="279" r:id="rId37"/>
    <p:sldId id="278" r:id="rId38"/>
    <p:sldId id="280" r:id="rId39"/>
    <p:sldId id="281" r:id="rId40"/>
    <p:sldId id="285" r:id="rId41"/>
    <p:sldId id="282" r:id="rId42"/>
    <p:sldId id="283" r:id="rId43"/>
    <p:sldId id="286" r:id="rId44"/>
    <p:sldId id="287" r:id="rId45"/>
    <p:sldId id="272" r:id="rId46"/>
    <p:sldId id="284" r:id="rId47"/>
    <p:sldId id="288" r:id="rId48"/>
    <p:sldId id="289" r:id="rId49"/>
    <p:sldId id="291" r:id="rId50"/>
    <p:sldId id="290" r:id="rId51"/>
    <p:sldId id="305" r:id="rId52"/>
    <p:sldId id="310" r:id="rId53"/>
    <p:sldId id="311" r:id="rId54"/>
    <p:sldId id="306" r:id="rId55"/>
    <p:sldId id="307" r:id="rId5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5E5E5E"/>
        </a:solidFill>
        <a:effectLst/>
        <a:uFillTx/>
        <a:latin typeface="Avenir Next Regular"/>
        <a:ea typeface="Avenir Next Regular"/>
        <a:cs typeface="Avenir Next Regular"/>
        <a:sym typeface="Avenir Next Regular"/>
      </a:defRPr>
    </a:lvl1pPr>
    <a:lvl2pPr marL="0" marR="0" indent="3429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5E5E5E"/>
        </a:solidFill>
        <a:effectLst/>
        <a:uFillTx/>
        <a:latin typeface="Avenir Next Regular"/>
        <a:ea typeface="Avenir Next Regular"/>
        <a:cs typeface="Avenir Next Regular"/>
        <a:sym typeface="Avenir Next Regular"/>
      </a:defRPr>
    </a:lvl2pPr>
    <a:lvl3pPr marL="0" marR="0" indent="6858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5E5E5E"/>
        </a:solidFill>
        <a:effectLst/>
        <a:uFillTx/>
        <a:latin typeface="Avenir Next Regular"/>
        <a:ea typeface="Avenir Next Regular"/>
        <a:cs typeface="Avenir Next Regular"/>
        <a:sym typeface="Avenir Next Regular"/>
      </a:defRPr>
    </a:lvl3pPr>
    <a:lvl4pPr marL="0" marR="0" indent="10287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5E5E5E"/>
        </a:solidFill>
        <a:effectLst/>
        <a:uFillTx/>
        <a:latin typeface="Avenir Next Regular"/>
        <a:ea typeface="Avenir Next Regular"/>
        <a:cs typeface="Avenir Next Regular"/>
        <a:sym typeface="Avenir Next Regular"/>
      </a:defRPr>
    </a:lvl4pPr>
    <a:lvl5pPr marL="0" marR="0" indent="13716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5E5E5E"/>
        </a:solidFill>
        <a:effectLst/>
        <a:uFillTx/>
        <a:latin typeface="Avenir Next Regular"/>
        <a:ea typeface="Avenir Next Regular"/>
        <a:cs typeface="Avenir Next Regular"/>
        <a:sym typeface="Avenir Next Regular"/>
      </a:defRPr>
    </a:lvl5pPr>
    <a:lvl6pPr marL="0" marR="0" indent="17145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5E5E5E"/>
        </a:solidFill>
        <a:effectLst/>
        <a:uFillTx/>
        <a:latin typeface="Avenir Next Regular"/>
        <a:ea typeface="Avenir Next Regular"/>
        <a:cs typeface="Avenir Next Regular"/>
        <a:sym typeface="Avenir Next Regular"/>
      </a:defRPr>
    </a:lvl6pPr>
    <a:lvl7pPr marL="0" marR="0" indent="20574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5E5E5E"/>
        </a:solidFill>
        <a:effectLst/>
        <a:uFillTx/>
        <a:latin typeface="Avenir Next Regular"/>
        <a:ea typeface="Avenir Next Regular"/>
        <a:cs typeface="Avenir Next Regular"/>
        <a:sym typeface="Avenir Next Regular"/>
      </a:defRPr>
    </a:lvl7pPr>
    <a:lvl8pPr marL="0" marR="0" indent="24003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5E5E5E"/>
        </a:solidFill>
        <a:effectLst/>
        <a:uFillTx/>
        <a:latin typeface="Avenir Next Regular"/>
        <a:ea typeface="Avenir Next Regular"/>
        <a:cs typeface="Avenir Next Regular"/>
        <a:sym typeface="Avenir Next Regular"/>
      </a:defRPr>
    </a:lvl8pPr>
    <a:lvl9pPr marL="0" marR="0" indent="27432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5E5E5E"/>
        </a:solidFill>
        <a:effectLst/>
        <a:uFillTx/>
        <a:latin typeface="Avenir Next Regular"/>
        <a:ea typeface="Avenir Next Regular"/>
        <a:cs typeface="Avenir Next Regular"/>
        <a:sym typeface="Avenir Next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5EBF7"/>
    <a:srgbClr val="E4C8E0"/>
    <a:srgbClr val="C5D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E3576-D21C-494F-B145-9D2719F34DC5}" v="246" dt="2021-09-26T15:27:20.299"/>
  </p1510:revLst>
</p1510:revInfo>
</file>

<file path=ppt/tableStyles.xml><?xml version="1.0" encoding="utf-8"?>
<a:tblStyleLst xmlns:a="http://schemas.openxmlformats.org/drawingml/2006/main" def="{5940675A-B579-460E-94D1-54222C63F5DA}">
  <a:tblStyle styleId="{8F44A2F1-9E1F-4B54-A3A2-5F16C0AD49E2}" styleName="">
    <a:tblBg/>
    <a:wholeTbl>
      <a:tcTxStyle b="off" i="off">
        <a:font>
          <a:latin typeface="Helvetica Neue"/>
          <a:ea typeface="Helvetica Neue"/>
          <a:cs typeface="Helvetica Neue"/>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F0E4E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12700" cap="flat">
              <a:solidFill>
                <a:srgbClr val="000000"/>
              </a:solidFill>
              <a:prstDash val="solid"/>
              <a:miter lim="400000"/>
            </a:ln>
          </a:insideV>
        </a:tcBdr>
        <a:fill>
          <a:solidFill>
            <a:srgbClr val="F0E4EF"/>
          </a:solidFill>
        </a:fill>
      </a:tcStyle>
    </a:firstCol>
    <a:lastRow>
      <a:tcTxStyle b="on" i="off">
        <a:font>
          <a:latin typeface="Helvetica Neue"/>
          <a:ea typeface="Helvetica Neue"/>
          <a:cs typeface="Helvetica Neue"/>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12700"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12700" cap="flat">
              <a:solidFill>
                <a:srgbClr val="000000"/>
              </a:solidFill>
              <a:prstDash val="solid"/>
              <a:miter lim="400000"/>
            </a:ln>
          </a:insideH>
          <a:insideV>
            <a:ln w="3175" cap="flat">
              <a:solidFill>
                <a:srgbClr val="000000"/>
              </a:solidFill>
              <a:prstDash val="solid"/>
              <a:miter lim="400000"/>
            </a:ln>
          </a:insideV>
        </a:tcBdr>
        <a:fill>
          <a:solidFill>
            <a:srgbClr val="E4C8DF"/>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 z motywem 1 — Ak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Styl z motywem 2 — Ak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n Balcerzak" userId="ee035a4d-7d23-47a7-80fd-92604dc986d6" providerId="ADAL" clId="{741E3576-D21C-494F-B145-9D2719F34DC5}"/>
    <pc:docChg chg="undo custSel addSld delSld modSld">
      <pc:chgData name="Marcin Balcerzak" userId="ee035a4d-7d23-47a7-80fd-92604dc986d6" providerId="ADAL" clId="{741E3576-D21C-494F-B145-9D2719F34DC5}" dt="2021-09-26T15:28:00.839" v="572" actId="26606"/>
      <pc:docMkLst>
        <pc:docMk/>
      </pc:docMkLst>
      <pc:sldChg chg="addSp delSp modSp new mod modClrScheme chgLayout">
        <pc:chgData name="Marcin Balcerzak" userId="ee035a4d-7d23-47a7-80fd-92604dc986d6" providerId="ADAL" clId="{741E3576-D21C-494F-B145-9D2719F34DC5}" dt="2021-09-26T15:01:02.699" v="47" actId="403"/>
        <pc:sldMkLst>
          <pc:docMk/>
          <pc:sldMk cId="842458482" sldId="293"/>
        </pc:sldMkLst>
        <pc:spChg chg="del mod ord">
          <ac:chgData name="Marcin Balcerzak" userId="ee035a4d-7d23-47a7-80fd-92604dc986d6" providerId="ADAL" clId="{741E3576-D21C-494F-B145-9D2719F34DC5}" dt="2021-09-26T14:57:34.923" v="1" actId="700"/>
          <ac:spMkLst>
            <pc:docMk/>
            <pc:sldMk cId="842458482" sldId="293"/>
            <ac:spMk id="2" creationId="{DB0EE2D8-76E4-49C7-8EF3-9F3B16452904}"/>
          </ac:spMkLst>
        </pc:spChg>
        <pc:spChg chg="del">
          <ac:chgData name="Marcin Balcerzak" userId="ee035a4d-7d23-47a7-80fd-92604dc986d6" providerId="ADAL" clId="{741E3576-D21C-494F-B145-9D2719F34DC5}" dt="2021-09-26T14:57:34.923" v="1" actId="700"/>
          <ac:spMkLst>
            <pc:docMk/>
            <pc:sldMk cId="842458482" sldId="293"/>
            <ac:spMk id="3" creationId="{1C4D4C89-67E7-4073-91E3-1A7E84045E53}"/>
          </ac:spMkLst>
        </pc:spChg>
        <pc:spChg chg="del">
          <ac:chgData name="Marcin Balcerzak" userId="ee035a4d-7d23-47a7-80fd-92604dc986d6" providerId="ADAL" clId="{741E3576-D21C-494F-B145-9D2719F34DC5}" dt="2021-09-26T14:57:34.923" v="1" actId="700"/>
          <ac:spMkLst>
            <pc:docMk/>
            <pc:sldMk cId="842458482" sldId="293"/>
            <ac:spMk id="4" creationId="{10289B39-6BC2-4CD1-8184-11ED7F174589}"/>
          </ac:spMkLst>
        </pc:spChg>
        <pc:spChg chg="del">
          <ac:chgData name="Marcin Balcerzak" userId="ee035a4d-7d23-47a7-80fd-92604dc986d6" providerId="ADAL" clId="{741E3576-D21C-494F-B145-9D2719F34DC5}" dt="2021-09-26T14:57:34.923" v="1" actId="700"/>
          <ac:spMkLst>
            <pc:docMk/>
            <pc:sldMk cId="842458482" sldId="293"/>
            <ac:spMk id="5" creationId="{B0828E4A-7420-424A-847B-EE8F958DDB11}"/>
          </ac:spMkLst>
        </pc:spChg>
        <pc:spChg chg="del">
          <ac:chgData name="Marcin Balcerzak" userId="ee035a4d-7d23-47a7-80fd-92604dc986d6" providerId="ADAL" clId="{741E3576-D21C-494F-B145-9D2719F34DC5}" dt="2021-09-26T14:57:34.923" v="1" actId="700"/>
          <ac:spMkLst>
            <pc:docMk/>
            <pc:sldMk cId="842458482" sldId="293"/>
            <ac:spMk id="6" creationId="{4FEA25BA-25EB-40A3-AFE6-EC0ED9ED04FA}"/>
          </ac:spMkLst>
        </pc:spChg>
        <pc:spChg chg="del">
          <ac:chgData name="Marcin Balcerzak" userId="ee035a4d-7d23-47a7-80fd-92604dc986d6" providerId="ADAL" clId="{741E3576-D21C-494F-B145-9D2719F34DC5}" dt="2021-09-26T14:57:34.923" v="1" actId="700"/>
          <ac:spMkLst>
            <pc:docMk/>
            <pc:sldMk cId="842458482" sldId="293"/>
            <ac:spMk id="7" creationId="{AAAE8424-4810-4703-A92C-58389A65913F}"/>
          </ac:spMkLst>
        </pc:spChg>
        <pc:spChg chg="del">
          <ac:chgData name="Marcin Balcerzak" userId="ee035a4d-7d23-47a7-80fd-92604dc986d6" providerId="ADAL" clId="{741E3576-D21C-494F-B145-9D2719F34DC5}" dt="2021-09-26T14:57:34.923" v="1" actId="700"/>
          <ac:spMkLst>
            <pc:docMk/>
            <pc:sldMk cId="842458482" sldId="293"/>
            <ac:spMk id="8" creationId="{61B92528-6EAC-4CC4-B761-AEEAFDA16F7A}"/>
          </ac:spMkLst>
        </pc:spChg>
        <pc:spChg chg="del">
          <ac:chgData name="Marcin Balcerzak" userId="ee035a4d-7d23-47a7-80fd-92604dc986d6" providerId="ADAL" clId="{741E3576-D21C-494F-B145-9D2719F34DC5}" dt="2021-09-26T14:57:34.923" v="1" actId="700"/>
          <ac:spMkLst>
            <pc:docMk/>
            <pc:sldMk cId="842458482" sldId="293"/>
            <ac:spMk id="9" creationId="{F34503BF-EC4B-4B8D-846A-142C6E9B1466}"/>
          </ac:spMkLst>
        </pc:spChg>
        <pc:spChg chg="del">
          <ac:chgData name="Marcin Balcerzak" userId="ee035a4d-7d23-47a7-80fd-92604dc986d6" providerId="ADAL" clId="{741E3576-D21C-494F-B145-9D2719F34DC5}" dt="2021-09-26T14:57:34.923" v="1" actId="700"/>
          <ac:spMkLst>
            <pc:docMk/>
            <pc:sldMk cId="842458482" sldId="293"/>
            <ac:spMk id="10" creationId="{7E16087C-FEDA-4F0F-BC14-E14729122B0B}"/>
          </ac:spMkLst>
        </pc:spChg>
        <pc:spChg chg="del">
          <ac:chgData name="Marcin Balcerzak" userId="ee035a4d-7d23-47a7-80fd-92604dc986d6" providerId="ADAL" clId="{741E3576-D21C-494F-B145-9D2719F34DC5}" dt="2021-09-26T14:57:34.923" v="1" actId="700"/>
          <ac:spMkLst>
            <pc:docMk/>
            <pc:sldMk cId="842458482" sldId="293"/>
            <ac:spMk id="11" creationId="{AA9F0B3E-2064-4A73-98BF-042FD1D1EB1F}"/>
          </ac:spMkLst>
        </pc:spChg>
        <pc:spChg chg="del">
          <ac:chgData name="Marcin Balcerzak" userId="ee035a4d-7d23-47a7-80fd-92604dc986d6" providerId="ADAL" clId="{741E3576-D21C-494F-B145-9D2719F34DC5}" dt="2021-09-26T14:57:34.923" v="1" actId="700"/>
          <ac:spMkLst>
            <pc:docMk/>
            <pc:sldMk cId="842458482" sldId="293"/>
            <ac:spMk id="12" creationId="{5714E49C-FCC3-4BEA-BC32-0C355ED09597}"/>
          </ac:spMkLst>
        </pc:spChg>
        <pc:spChg chg="del">
          <ac:chgData name="Marcin Balcerzak" userId="ee035a4d-7d23-47a7-80fd-92604dc986d6" providerId="ADAL" clId="{741E3576-D21C-494F-B145-9D2719F34DC5}" dt="2021-09-26T14:57:34.923" v="1" actId="700"/>
          <ac:spMkLst>
            <pc:docMk/>
            <pc:sldMk cId="842458482" sldId="293"/>
            <ac:spMk id="13" creationId="{8D8C1E94-65A0-4AC5-B9A3-51D8B63F2BF1}"/>
          </ac:spMkLst>
        </pc:spChg>
        <pc:spChg chg="del">
          <ac:chgData name="Marcin Balcerzak" userId="ee035a4d-7d23-47a7-80fd-92604dc986d6" providerId="ADAL" clId="{741E3576-D21C-494F-B145-9D2719F34DC5}" dt="2021-09-26T14:57:34.923" v="1" actId="700"/>
          <ac:spMkLst>
            <pc:docMk/>
            <pc:sldMk cId="842458482" sldId="293"/>
            <ac:spMk id="14" creationId="{A2F577E8-E791-475F-B43A-0608E1E8EF50}"/>
          </ac:spMkLst>
        </pc:spChg>
        <pc:spChg chg="del">
          <ac:chgData name="Marcin Balcerzak" userId="ee035a4d-7d23-47a7-80fd-92604dc986d6" providerId="ADAL" clId="{741E3576-D21C-494F-B145-9D2719F34DC5}" dt="2021-09-26T14:57:34.923" v="1" actId="700"/>
          <ac:spMkLst>
            <pc:docMk/>
            <pc:sldMk cId="842458482" sldId="293"/>
            <ac:spMk id="15" creationId="{2D74D30A-577D-46D1-A12E-91AF54AF9191}"/>
          </ac:spMkLst>
        </pc:spChg>
        <pc:spChg chg="del">
          <ac:chgData name="Marcin Balcerzak" userId="ee035a4d-7d23-47a7-80fd-92604dc986d6" providerId="ADAL" clId="{741E3576-D21C-494F-B145-9D2719F34DC5}" dt="2021-09-26T14:57:34.923" v="1" actId="700"/>
          <ac:spMkLst>
            <pc:docMk/>
            <pc:sldMk cId="842458482" sldId="293"/>
            <ac:spMk id="16" creationId="{C276B07D-DDFD-4573-A7C8-F5D644C9B2A3}"/>
          </ac:spMkLst>
        </pc:spChg>
        <pc:spChg chg="del">
          <ac:chgData name="Marcin Balcerzak" userId="ee035a4d-7d23-47a7-80fd-92604dc986d6" providerId="ADAL" clId="{741E3576-D21C-494F-B145-9D2719F34DC5}" dt="2021-09-26T14:57:34.923" v="1" actId="700"/>
          <ac:spMkLst>
            <pc:docMk/>
            <pc:sldMk cId="842458482" sldId="293"/>
            <ac:spMk id="17" creationId="{38234638-501F-476B-BDFD-FCCDAAEEA97D}"/>
          </ac:spMkLst>
        </pc:spChg>
        <pc:spChg chg="add mod ord">
          <ac:chgData name="Marcin Balcerzak" userId="ee035a4d-7d23-47a7-80fd-92604dc986d6" providerId="ADAL" clId="{741E3576-D21C-494F-B145-9D2719F34DC5}" dt="2021-09-26T14:57:44.613" v="3" actId="6549"/>
          <ac:spMkLst>
            <pc:docMk/>
            <pc:sldMk cId="842458482" sldId="293"/>
            <ac:spMk id="18" creationId="{DC28BBD5-0C17-478F-A0CD-3A2E15A9439A}"/>
          </ac:spMkLst>
        </pc:spChg>
        <pc:spChg chg="add del mod ord">
          <ac:chgData name="Marcin Balcerzak" userId="ee035a4d-7d23-47a7-80fd-92604dc986d6" providerId="ADAL" clId="{741E3576-D21C-494F-B145-9D2719F34DC5}" dt="2021-09-26T14:57:57.296" v="6" actId="478"/>
          <ac:spMkLst>
            <pc:docMk/>
            <pc:sldMk cId="842458482" sldId="293"/>
            <ac:spMk id="19" creationId="{30B7C3B9-D5FA-4692-92DB-821F0AF398BC}"/>
          </ac:spMkLst>
        </pc:spChg>
        <pc:spChg chg="mod topLvl">
          <ac:chgData name="Marcin Balcerzak" userId="ee035a4d-7d23-47a7-80fd-92604dc986d6" providerId="ADAL" clId="{741E3576-D21C-494F-B145-9D2719F34DC5}" dt="2021-09-26T14:59:27.381" v="23" actId="1076"/>
          <ac:spMkLst>
            <pc:docMk/>
            <pc:sldMk cId="842458482" sldId="293"/>
            <ac:spMk id="21" creationId="{60459C93-E4D3-4101-AC0B-C04A09F04760}"/>
          </ac:spMkLst>
        </pc:spChg>
        <pc:spChg chg="mod topLvl">
          <ac:chgData name="Marcin Balcerzak" userId="ee035a4d-7d23-47a7-80fd-92604dc986d6" providerId="ADAL" clId="{741E3576-D21C-494F-B145-9D2719F34DC5}" dt="2021-09-26T14:59:17.394" v="21" actId="1076"/>
          <ac:spMkLst>
            <pc:docMk/>
            <pc:sldMk cId="842458482" sldId="293"/>
            <ac:spMk id="22" creationId="{1E85853E-CF2B-43D1-A826-EBE7033F1696}"/>
          </ac:spMkLst>
        </pc:spChg>
        <pc:spChg chg="mod topLvl">
          <ac:chgData name="Marcin Balcerzak" userId="ee035a4d-7d23-47a7-80fd-92604dc986d6" providerId="ADAL" clId="{741E3576-D21C-494F-B145-9D2719F34DC5}" dt="2021-09-26T14:59:09.177" v="19" actId="1076"/>
          <ac:spMkLst>
            <pc:docMk/>
            <pc:sldMk cId="842458482" sldId="293"/>
            <ac:spMk id="23" creationId="{A90A6017-2E9E-4186-B318-C6E5B8EA7530}"/>
          </ac:spMkLst>
        </pc:spChg>
        <pc:spChg chg="mod topLvl">
          <ac:chgData name="Marcin Balcerzak" userId="ee035a4d-7d23-47a7-80fd-92604dc986d6" providerId="ADAL" clId="{741E3576-D21C-494F-B145-9D2719F34DC5}" dt="2021-09-26T14:58:58.816" v="17" actId="1076"/>
          <ac:spMkLst>
            <pc:docMk/>
            <pc:sldMk cId="842458482" sldId="293"/>
            <ac:spMk id="24" creationId="{DA90C3F1-786E-47FE-972A-027EEC7F51F8}"/>
          </ac:spMkLst>
        </pc:spChg>
        <pc:spChg chg="mod topLvl">
          <ac:chgData name="Marcin Balcerzak" userId="ee035a4d-7d23-47a7-80fd-92604dc986d6" providerId="ADAL" clId="{741E3576-D21C-494F-B145-9D2719F34DC5}" dt="2021-09-26T14:58:31.873" v="13" actId="165"/>
          <ac:spMkLst>
            <pc:docMk/>
            <pc:sldMk cId="842458482" sldId="293"/>
            <ac:spMk id="25" creationId="{C9B64ED3-888B-47D7-83ED-D8D62D7B0691}"/>
          </ac:spMkLst>
        </pc:spChg>
        <pc:spChg chg="add mod">
          <ac:chgData name="Marcin Balcerzak" userId="ee035a4d-7d23-47a7-80fd-92604dc986d6" providerId="ADAL" clId="{741E3576-D21C-494F-B145-9D2719F34DC5}" dt="2021-09-26T15:00:43.305" v="40" actId="207"/>
          <ac:spMkLst>
            <pc:docMk/>
            <pc:sldMk cId="842458482" sldId="293"/>
            <ac:spMk id="26" creationId="{471C6B79-9F05-403C-9EAF-0E3FC1D9D018}"/>
          </ac:spMkLst>
        </pc:spChg>
        <pc:spChg chg="add mod">
          <ac:chgData name="Marcin Balcerzak" userId="ee035a4d-7d23-47a7-80fd-92604dc986d6" providerId="ADAL" clId="{741E3576-D21C-494F-B145-9D2719F34DC5}" dt="2021-09-26T15:00:37.726" v="39" actId="207"/>
          <ac:spMkLst>
            <pc:docMk/>
            <pc:sldMk cId="842458482" sldId="293"/>
            <ac:spMk id="27" creationId="{1F59AFFF-56CA-4B42-B695-B026EB3BE5DD}"/>
          </ac:spMkLst>
        </pc:spChg>
        <pc:spChg chg="add mod">
          <ac:chgData name="Marcin Balcerzak" userId="ee035a4d-7d23-47a7-80fd-92604dc986d6" providerId="ADAL" clId="{741E3576-D21C-494F-B145-9D2719F34DC5}" dt="2021-09-26T15:00:33.589" v="38" actId="207"/>
          <ac:spMkLst>
            <pc:docMk/>
            <pc:sldMk cId="842458482" sldId="293"/>
            <ac:spMk id="28" creationId="{7DD4B83A-1731-4E37-8C02-8EA0CBCC3449}"/>
          </ac:spMkLst>
        </pc:spChg>
        <pc:spChg chg="add mod">
          <ac:chgData name="Marcin Balcerzak" userId="ee035a4d-7d23-47a7-80fd-92604dc986d6" providerId="ADAL" clId="{741E3576-D21C-494F-B145-9D2719F34DC5}" dt="2021-09-26T15:01:02.699" v="47" actId="403"/>
          <ac:spMkLst>
            <pc:docMk/>
            <pc:sldMk cId="842458482" sldId="293"/>
            <ac:spMk id="29" creationId="{4A1FB9F5-C483-4AB4-B4C8-3827CE86D1EE}"/>
          </ac:spMkLst>
        </pc:spChg>
        <pc:grpChg chg="add del mod">
          <ac:chgData name="Marcin Balcerzak" userId="ee035a4d-7d23-47a7-80fd-92604dc986d6" providerId="ADAL" clId="{741E3576-D21C-494F-B145-9D2719F34DC5}" dt="2021-09-26T14:58:31.873" v="13" actId="165"/>
          <ac:grpSpMkLst>
            <pc:docMk/>
            <pc:sldMk cId="842458482" sldId="293"/>
            <ac:grpSpMk id="20" creationId="{E8EACBB5-B62D-403E-A3D3-F44A001E032E}"/>
          </ac:grpSpMkLst>
        </pc:grpChg>
      </pc:sldChg>
      <pc:sldChg chg="addSp delSp modSp new mod">
        <pc:chgData name="Marcin Balcerzak" userId="ee035a4d-7d23-47a7-80fd-92604dc986d6" providerId="ADAL" clId="{741E3576-D21C-494F-B145-9D2719F34DC5}" dt="2021-09-26T15:04:10.589" v="94" actId="14734"/>
        <pc:sldMkLst>
          <pc:docMk/>
          <pc:sldMk cId="2585506719" sldId="294"/>
        </pc:sldMkLst>
        <pc:spChg chg="mod">
          <ac:chgData name="Marcin Balcerzak" userId="ee035a4d-7d23-47a7-80fd-92604dc986d6" providerId="ADAL" clId="{741E3576-D21C-494F-B145-9D2719F34DC5}" dt="2021-09-26T15:01:21.931" v="51" actId="20577"/>
          <ac:spMkLst>
            <pc:docMk/>
            <pc:sldMk cId="2585506719" sldId="294"/>
            <ac:spMk id="2" creationId="{A902DDE8-F910-4802-9F87-277F3C72DA0C}"/>
          </ac:spMkLst>
        </pc:spChg>
        <pc:spChg chg="del">
          <ac:chgData name="Marcin Balcerzak" userId="ee035a4d-7d23-47a7-80fd-92604dc986d6" providerId="ADAL" clId="{741E3576-D21C-494F-B145-9D2719F34DC5}" dt="2021-09-26T15:01:24.568" v="52" actId="478"/>
          <ac:spMkLst>
            <pc:docMk/>
            <pc:sldMk cId="2585506719" sldId="294"/>
            <ac:spMk id="3" creationId="{93DFFA73-C6E0-4621-AF7F-9A9F09931C0B}"/>
          </ac:spMkLst>
        </pc:spChg>
        <pc:graphicFrameChg chg="add del mod modGraphic">
          <ac:chgData name="Marcin Balcerzak" userId="ee035a4d-7d23-47a7-80fd-92604dc986d6" providerId="ADAL" clId="{741E3576-D21C-494F-B145-9D2719F34DC5}" dt="2021-09-26T15:02:06.391" v="60" actId="478"/>
          <ac:graphicFrameMkLst>
            <pc:docMk/>
            <pc:sldMk cId="2585506719" sldId="294"/>
            <ac:graphicFrameMk id="4" creationId="{DE7BFE94-84A1-4655-BDEF-DF8947603D1E}"/>
          </ac:graphicFrameMkLst>
        </pc:graphicFrameChg>
        <pc:graphicFrameChg chg="add mod modGraphic">
          <ac:chgData name="Marcin Balcerzak" userId="ee035a4d-7d23-47a7-80fd-92604dc986d6" providerId="ADAL" clId="{741E3576-D21C-494F-B145-9D2719F34DC5}" dt="2021-09-26T15:04:10.589" v="94" actId="14734"/>
          <ac:graphicFrameMkLst>
            <pc:docMk/>
            <pc:sldMk cId="2585506719" sldId="294"/>
            <ac:graphicFrameMk id="5" creationId="{C1B2DA80-ACBA-41D3-BE57-86A7A0CCCDC2}"/>
          </ac:graphicFrameMkLst>
        </pc:graphicFrameChg>
      </pc:sldChg>
      <pc:sldChg chg="addSp delSp modSp new mod">
        <pc:chgData name="Marcin Balcerzak" userId="ee035a4d-7d23-47a7-80fd-92604dc986d6" providerId="ADAL" clId="{741E3576-D21C-494F-B145-9D2719F34DC5}" dt="2021-09-26T15:15:08.101" v="151" actId="1076"/>
        <pc:sldMkLst>
          <pc:docMk/>
          <pc:sldMk cId="1791566498" sldId="295"/>
        </pc:sldMkLst>
        <pc:spChg chg="mod">
          <ac:chgData name="Marcin Balcerzak" userId="ee035a4d-7d23-47a7-80fd-92604dc986d6" providerId="ADAL" clId="{741E3576-D21C-494F-B145-9D2719F34DC5}" dt="2021-09-26T15:11:48.049" v="98" actId="20577"/>
          <ac:spMkLst>
            <pc:docMk/>
            <pc:sldMk cId="1791566498" sldId="295"/>
            <ac:spMk id="2" creationId="{DF32C8E4-3EE3-443B-98A1-E7CE3A1F207C}"/>
          </ac:spMkLst>
        </pc:spChg>
        <pc:spChg chg="del">
          <ac:chgData name="Marcin Balcerzak" userId="ee035a4d-7d23-47a7-80fd-92604dc986d6" providerId="ADAL" clId="{741E3576-D21C-494F-B145-9D2719F34DC5}" dt="2021-09-26T15:11:54.485" v="99" actId="478"/>
          <ac:spMkLst>
            <pc:docMk/>
            <pc:sldMk cId="1791566498" sldId="295"/>
            <ac:spMk id="3" creationId="{6887771B-DCA8-4796-B465-5950129A0EA7}"/>
          </ac:spMkLst>
        </pc:spChg>
        <pc:spChg chg="add mod">
          <ac:chgData name="Marcin Balcerzak" userId="ee035a4d-7d23-47a7-80fd-92604dc986d6" providerId="ADAL" clId="{741E3576-D21C-494F-B145-9D2719F34DC5}" dt="2021-09-26T15:15:08.101" v="151" actId="1076"/>
          <ac:spMkLst>
            <pc:docMk/>
            <pc:sldMk cId="1791566498" sldId="295"/>
            <ac:spMk id="6" creationId="{0C063F49-6BEB-43F8-B6E8-CBB4E1564D2D}"/>
          </ac:spMkLst>
        </pc:spChg>
        <pc:graphicFrameChg chg="add mod modGraphic">
          <ac:chgData name="Marcin Balcerzak" userId="ee035a4d-7d23-47a7-80fd-92604dc986d6" providerId="ADAL" clId="{741E3576-D21C-494F-B145-9D2719F34DC5}" dt="2021-09-26T15:14:37.528" v="132" actId="20577"/>
          <ac:graphicFrameMkLst>
            <pc:docMk/>
            <pc:sldMk cId="1791566498" sldId="295"/>
            <ac:graphicFrameMk id="4" creationId="{C59458CE-46CE-42E7-928B-8854646BE9E5}"/>
          </ac:graphicFrameMkLst>
        </pc:graphicFrameChg>
        <pc:graphicFrameChg chg="add mod modGraphic">
          <ac:chgData name="Marcin Balcerzak" userId="ee035a4d-7d23-47a7-80fd-92604dc986d6" providerId="ADAL" clId="{741E3576-D21C-494F-B145-9D2719F34DC5}" dt="2021-09-26T15:14:46.527" v="138" actId="14100"/>
          <ac:graphicFrameMkLst>
            <pc:docMk/>
            <pc:sldMk cId="1791566498" sldId="295"/>
            <ac:graphicFrameMk id="5" creationId="{F6E97748-811D-4631-A386-B39988B3193A}"/>
          </ac:graphicFrameMkLst>
        </pc:graphicFrameChg>
      </pc:sldChg>
      <pc:sldChg chg="addSp delSp modSp new mod">
        <pc:chgData name="Marcin Balcerzak" userId="ee035a4d-7d23-47a7-80fd-92604dc986d6" providerId="ADAL" clId="{741E3576-D21C-494F-B145-9D2719F34DC5}" dt="2021-09-26T15:18:59.965" v="317" actId="6549"/>
        <pc:sldMkLst>
          <pc:docMk/>
          <pc:sldMk cId="2795933885" sldId="296"/>
        </pc:sldMkLst>
        <pc:spChg chg="mod">
          <ac:chgData name="Marcin Balcerzak" userId="ee035a4d-7d23-47a7-80fd-92604dc986d6" providerId="ADAL" clId="{741E3576-D21C-494F-B145-9D2719F34DC5}" dt="2021-09-26T15:18:50.916" v="294" actId="313"/>
          <ac:spMkLst>
            <pc:docMk/>
            <pc:sldMk cId="2795933885" sldId="296"/>
            <ac:spMk id="2" creationId="{1E780839-B58C-4F13-998C-8BD93CD29206}"/>
          </ac:spMkLst>
        </pc:spChg>
        <pc:spChg chg="del">
          <ac:chgData name="Marcin Balcerzak" userId="ee035a4d-7d23-47a7-80fd-92604dc986d6" providerId="ADAL" clId="{741E3576-D21C-494F-B145-9D2719F34DC5}" dt="2021-09-26T15:15:47.007" v="205" actId="478"/>
          <ac:spMkLst>
            <pc:docMk/>
            <pc:sldMk cId="2795933885" sldId="296"/>
            <ac:spMk id="3" creationId="{BAF804C6-856F-4956-AD66-A9C72780EABD}"/>
          </ac:spMkLst>
        </pc:spChg>
        <pc:spChg chg="add del mod">
          <ac:chgData name="Marcin Balcerzak" userId="ee035a4d-7d23-47a7-80fd-92604dc986d6" providerId="ADAL" clId="{741E3576-D21C-494F-B145-9D2719F34DC5}" dt="2021-09-26T15:15:53.517" v="208" actId="478"/>
          <ac:spMkLst>
            <pc:docMk/>
            <pc:sldMk cId="2795933885" sldId="296"/>
            <ac:spMk id="4" creationId="{58BE6FA2-B024-42E7-B7FD-CC995E6C3809}"/>
          </ac:spMkLst>
        </pc:spChg>
        <pc:spChg chg="add del mod">
          <ac:chgData name="Marcin Balcerzak" userId="ee035a4d-7d23-47a7-80fd-92604dc986d6" providerId="ADAL" clId="{741E3576-D21C-494F-B145-9D2719F34DC5}" dt="2021-09-26T15:15:53.517" v="208" actId="478"/>
          <ac:spMkLst>
            <pc:docMk/>
            <pc:sldMk cId="2795933885" sldId="296"/>
            <ac:spMk id="5" creationId="{DE253CF6-31EF-4A09-A8A8-60B1B5AF67B1}"/>
          </ac:spMkLst>
        </pc:spChg>
        <pc:spChg chg="add del mod">
          <ac:chgData name="Marcin Balcerzak" userId="ee035a4d-7d23-47a7-80fd-92604dc986d6" providerId="ADAL" clId="{741E3576-D21C-494F-B145-9D2719F34DC5}" dt="2021-09-26T15:15:53.517" v="208" actId="478"/>
          <ac:spMkLst>
            <pc:docMk/>
            <pc:sldMk cId="2795933885" sldId="296"/>
            <ac:spMk id="6" creationId="{C377F185-B016-466C-90B9-52243CE01415}"/>
          </ac:spMkLst>
        </pc:spChg>
        <pc:spChg chg="add del mod">
          <ac:chgData name="Marcin Balcerzak" userId="ee035a4d-7d23-47a7-80fd-92604dc986d6" providerId="ADAL" clId="{741E3576-D21C-494F-B145-9D2719F34DC5}" dt="2021-09-26T15:15:53.517" v="208" actId="478"/>
          <ac:spMkLst>
            <pc:docMk/>
            <pc:sldMk cId="2795933885" sldId="296"/>
            <ac:spMk id="7" creationId="{4A81C89E-8972-49DC-A4F2-879A234BE7CF}"/>
          </ac:spMkLst>
        </pc:spChg>
        <pc:spChg chg="mod">
          <ac:chgData name="Marcin Balcerzak" userId="ee035a4d-7d23-47a7-80fd-92604dc986d6" providerId="ADAL" clId="{741E3576-D21C-494F-B145-9D2719F34DC5}" dt="2021-09-26T15:18:58.369" v="316" actId="1038"/>
          <ac:spMkLst>
            <pc:docMk/>
            <pc:sldMk cId="2795933885" sldId="296"/>
            <ac:spMk id="9" creationId="{09CA9678-B011-453D-A0A4-0A231AB0A626}"/>
          </ac:spMkLst>
        </pc:spChg>
        <pc:spChg chg="mod">
          <ac:chgData name="Marcin Balcerzak" userId="ee035a4d-7d23-47a7-80fd-92604dc986d6" providerId="ADAL" clId="{741E3576-D21C-494F-B145-9D2719F34DC5}" dt="2021-09-26T15:18:58.369" v="316" actId="1038"/>
          <ac:spMkLst>
            <pc:docMk/>
            <pc:sldMk cId="2795933885" sldId="296"/>
            <ac:spMk id="10" creationId="{509B8A51-C432-4E32-BE46-9F88B3553B20}"/>
          </ac:spMkLst>
        </pc:spChg>
        <pc:spChg chg="mod">
          <ac:chgData name="Marcin Balcerzak" userId="ee035a4d-7d23-47a7-80fd-92604dc986d6" providerId="ADAL" clId="{741E3576-D21C-494F-B145-9D2719F34DC5}" dt="2021-09-26T15:18:58.369" v="316" actId="1038"/>
          <ac:spMkLst>
            <pc:docMk/>
            <pc:sldMk cId="2795933885" sldId="296"/>
            <ac:spMk id="12" creationId="{CD3FA53B-CEA0-469D-A22C-B6BC399E00D2}"/>
          </ac:spMkLst>
        </pc:spChg>
        <pc:spChg chg="mod">
          <ac:chgData name="Marcin Balcerzak" userId="ee035a4d-7d23-47a7-80fd-92604dc986d6" providerId="ADAL" clId="{741E3576-D21C-494F-B145-9D2719F34DC5}" dt="2021-09-26T15:18:58.369" v="316" actId="1038"/>
          <ac:spMkLst>
            <pc:docMk/>
            <pc:sldMk cId="2795933885" sldId="296"/>
            <ac:spMk id="13" creationId="{9AFBA355-3059-43AC-9AAC-C160EA72C903}"/>
          </ac:spMkLst>
        </pc:spChg>
        <pc:spChg chg="add mod">
          <ac:chgData name="Marcin Balcerzak" userId="ee035a4d-7d23-47a7-80fd-92604dc986d6" providerId="ADAL" clId="{741E3576-D21C-494F-B145-9D2719F34DC5}" dt="2021-09-26T15:18:58.369" v="316" actId="1038"/>
          <ac:spMkLst>
            <pc:docMk/>
            <pc:sldMk cId="2795933885" sldId="296"/>
            <ac:spMk id="14" creationId="{3FC8CD4A-56A4-4876-AA53-D977FDD63EB6}"/>
          </ac:spMkLst>
        </pc:spChg>
        <pc:spChg chg="add mod">
          <ac:chgData name="Marcin Balcerzak" userId="ee035a4d-7d23-47a7-80fd-92604dc986d6" providerId="ADAL" clId="{741E3576-D21C-494F-B145-9D2719F34DC5}" dt="2021-09-26T15:18:59.965" v="317" actId="6549"/>
          <ac:spMkLst>
            <pc:docMk/>
            <pc:sldMk cId="2795933885" sldId="296"/>
            <ac:spMk id="15" creationId="{B42B0329-F39F-42B4-BF49-6949561FF775}"/>
          </ac:spMkLst>
        </pc:spChg>
        <pc:spChg chg="add mod">
          <ac:chgData name="Marcin Balcerzak" userId="ee035a4d-7d23-47a7-80fd-92604dc986d6" providerId="ADAL" clId="{741E3576-D21C-494F-B145-9D2719F34DC5}" dt="2021-09-26T15:18:58.369" v="316" actId="1038"/>
          <ac:spMkLst>
            <pc:docMk/>
            <pc:sldMk cId="2795933885" sldId="296"/>
            <ac:spMk id="16" creationId="{88CE0427-5E85-4A07-9CCF-13CCADE1769A}"/>
          </ac:spMkLst>
        </pc:spChg>
        <pc:spChg chg="mod">
          <ac:chgData name="Marcin Balcerzak" userId="ee035a4d-7d23-47a7-80fd-92604dc986d6" providerId="ADAL" clId="{741E3576-D21C-494F-B145-9D2719F34DC5}" dt="2021-09-26T15:18:58.369" v="316" actId="1038"/>
          <ac:spMkLst>
            <pc:docMk/>
            <pc:sldMk cId="2795933885" sldId="296"/>
            <ac:spMk id="18" creationId="{B0E5B9C2-68C0-4FAE-845D-9EEFC2D7D2F0}"/>
          </ac:spMkLst>
        </pc:spChg>
        <pc:spChg chg="mod">
          <ac:chgData name="Marcin Balcerzak" userId="ee035a4d-7d23-47a7-80fd-92604dc986d6" providerId="ADAL" clId="{741E3576-D21C-494F-B145-9D2719F34DC5}" dt="2021-09-26T15:18:58.369" v="316" actId="1038"/>
          <ac:spMkLst>
            <pc:docMk/>
            <pc:sldMk cId="2795933885" sldId="296"/>
            <ac:spMk id="19" creationId="{970410AA-CA4A-4790-9C96-3FF714BB52D2}"/>
          </ac:spMkLst>
        </pc:spChg>
        <pc:spChg chg="add mod">
          <ac:chgData name="Marcin Balcerzak" userId="ee035a4d-7d23-47a7-80fd-92604dc986d6" providerId="ADAL" clId="{741E3576-D21C-494F-B145-9D2719F34DC5}" dt="2021-09-26T15:18:58.369" v="316" actId="1038"/>
          <ac:spMkLst>
            <pc:docMk/>
            <pc:sldMk cId="2795933885" sldId="296"/>
            <ac:spMk id="20" creationId="{E7FE7C24-AC41-4E48-A4A3-1DAC5B07CF76}"/>
          </ac:spMkLst>
        </pc:spChg>
        <pc:spChg chg="mod">
          <ac:chgData name="Marcin Balcerzak" userId="ee035a4d-7d23-47a7-80fd-92604dc986d6" providerId="ADAL" clId="{741E3576-D21C-494F-B145-9D2719F34DC5}" dt="2021-09-26T15:18:58.369" v="316" actId="1038"/>
          <ac:spMkLst>
            <pc:docMk/>
            <pc:sldMk cId="2795933885" sldId="296"/>
            <ac:spMk id="22" creationId="{96509558-4ACF-43F8-932E-EF7CBDB009E4}"/>
          </ac:spMkLst>
        </pc:spChg>
        <pc:spChg chg="mod">
          <ac:chgData name="Marcin Balcerzak" userId="ee035a4d-7d23-47a7-80fd-92604dc986d6" providerId="ADAL" clId="{741E3576-D21C-494F-B145-9D2719F34DC5}" dt="2021-09-26T15:18:58.369" v="316" actId="1038"/>
          <ac:spMkLst>
            <pc:docMk/>
            <pc:sldMk cId="2795933885" sldId="296"/>
            <ac:spMk id="23" creationId="{3F3BE0EE-0ED3-43C9-842D-A29D1B2E2B20}"/>
          </ac:spMkLst>
        </pc:spChg>
        <pc:spChg chg="add del mod">
          <ac:chgData name="Marcin Balcerzak" userId="ee035a4d-7d23-47a7-80fd-92604dc986d6" providerId="ADAL" clId="{741E3576-D21C-494F-B145-9D2719F34DC5}" dt="2021-09-26T15:15:54.932" v="210" actId="478"/>
          <ac:spMkLst>
            <pc:docMk/>
            <pc:sldMk cId="2795933885" sldId="296"/>
            <ac:spMk id="24" creationId="{B3F03E4A-DAF7-4207-9B09-16CD76FF2848}"/>
          </ac:spMkLst>
        </pc:spChg>
        <pc:spChg chg="add mod">
          <ac:chgData name="Marcin Balcerzak" userId="ee035a4d-7d23-47a7-80fd-92604dc986d6" providerId="ADAL" clId="{741E3576-D21C-494F-B145-9D2719F34DC5}" dt="2021-09-26T15:18:39.211" v="293" actId="1076"/>
          <ac:spMkLst>
            <pc:docMk/>
            <pc:sldMk cId="2795933885" sldId="296"/>
            <ac:spMk id="25" creationId="{B57BEB71-3426-4C66-95A5-F636D938A2F3}"/>
          </ac:spMkLst>
        </pc:spChg>
        <pc:grpChg chg="add mod">
          <ac:chgData name="Marcin Balcerzak" userId="ee035a4d-7d23-47a7-80fd-92604dc986d6" providerId="ADAL" clId="{741E3576-D21C-494F-B145-9D2719F34DC5}" dt="2021-09-26T15:18:58.369" v="316" actId="1038"/>
          <ac:grpSpMkLst>
            <pc:docMk/>
            <pc:sldMk cId="2795933885" sldId="296"/>
            <ac:grpSpMk id="8" creationId="{8A3FA462-66FF-4DA6-BF1E-E80FD6A15673}"/>
          </ac:grpSpMkLst>
        </pc:grpChg>
        <pc:grpChg chg="add mod">
          <ac:chgData name="Marcin Balcerzak" userId="ee035a4d-7d23-47a7-80fd-92604dc986d6" providerId="ADAL" clId="{741E3576-D21C-494F-B145-9D2719F34DC5}" dt="2021-09-26T15:18:58.369" v="316" actId="1038"/>
          <ac:grpSpMkLst>
            <pc:docMk/>
            <pc:sldMk cId="2795933885" sldId="296"/>
            <ac:grpSpMk id="11" creationId="{54BEBE64-2802-4E7F-99B1-00ECA74E3798}"/>
          </ac:grpSpMkLst>
        </pc:grpChg>
        <pc:grpChg chg="add mod">
          <ac:chgData name="Marcin Balcerzak" userId="ee035a4d-7d23-47a7-80fd-92604dc986d6" providerId="ADAL" clId="{741E3576-D21C-494F-B145-9D2719F34DC5}" dt="2021-09-26T15:18:58.369" v="316" actId="1038"/>
          <ac:grpSpMkLst>
            <pc:docMk/>
            <pc:sldMk cId="2795933885" sldId="296"/>
            <ac:grpSpMk id="17" creationId="{603B7216-310F-4B30-A58A-85C8737E1DF9}"/>
          </ac:grpSpMkLst>
        </pc:grpChg>
        <pc:grpChg chg="add mod">
          <ac:chgData name="Marcin Balcerzak" userId="ee035a4d-7d23-47a7-80fd-92604dc986d6" providerId="ADAL" clId="{741E3576-D21C-494F-B145-9D2719F34DC5}" dt="2021-09-26T15:18:58.369" v="316" actId="1038"/>
          <ac:grpSpMkLst>
            <pc:docMk/>
            <pc:sldMk cId="2795933885" sldId="296"/>
            <ac:grpSpMk id="21" creationId="{035B7A58-E093-40A8-BD24-3709B6A3CEB9}"/>
          </ac:grpSpMkLst>
        </pc:grpChg>
      </pc:sldChg>
      <pc:sldChg chg="addSp delSp modSp new mod modClrScheme chgLayout">
        <pc:chgData name="Marcin Balcerzak" userId="ee035a4d-7d23-47a7-80fd-92604dc986d6" providerId="ADAL" clId="{741E3576-D21C-494F-B145-9D2719F34DC5}" dt="2021-09-26T15:28:00.138" v="571" actId="26606"/>
        <pc:sldMkLst>
          <pc:docMk/>
          <pc:sldMk cId="2155863181" sldId="297"/>
        </pc:sldMkLst>
        <pc:spChg chg="mod ord">
          <ac:chgData name="Marcin Balcerzak" userId="ee035a4d-7d23-47a7-80fd-92604dc986d6" providerId="ADAL" clId="{741E3576-D21C-494F-B145-9D2719F34DC5}" dt="2021-09-26T15:28:00.138" v="571" actId="26606"/>
          <ac:spMkLst>
            <pc:docMk/>
            <pc:sldMk cId="2155863181" sldId="297"/>
            <ac:spMk id="2" creationId="{FC8EEA7A-FC0B-468F-8A53-B7CAD391284D}"/>
          </ac:spMkLst>
        </pc:spChg>
        <pc:spChg chg="del">
          <ac:chgData name="Marcin Balcerzak" userId="ee035a4d-7d23-47a7-80fd-92604dc986d6" providerId="ADAL" clId="{741E3576-D21C-494F-B145-9D2719F34DC5}" dt="2021-09-26T15:23:46.282" v="463" actId="478"/>
          <ac:spMkLst>
            <pc:docMk/>
            <pc:sldMk cId="2155863181" sldId="297"/>
            <ac:spMk id="3" creationId="{231BF2D7-55BA-4389-B173-EE30047CBC6B}"/>
          </ac:spMkLst>
        </pc:spChg>
        <pc:spChg chg="add del mod">
          <ac:chgData name="Marcin Balcerzak" userId="ee035a4d-7d23-47a7-80fd-92604dc986d6" providerId="ADAL" clId="{741E3576-D21C-494F-B145-9D2719F34DC5}" dt="2021-09-26T15:26:38.095" v="508" actId="478"/>
          <ac:spMkLst>
            <pc:docMk/>
            <pc:sldMk cId="2155863181" sldId="297"/>
            <ac:spMk id="4" creationId="{407360BF-484A-4916-962E-A08BC238CEE1}"/>
          </ac:spMkLst>
        </pc:spChg>
        <pc:spChg chg="mod">
          <ac:chgData name="Marcin Balcerzak" userId="ee035a4d-7d23-47a7-80fd-92604dc986d6" providerId="ADAL" clId="{741E3576-D21C-494F-B145-9D2719F34DC5}" dt="2021-09-26T15:26:14.245" v="504" actId="1076"/>
          <ac:spMkLst>
            <pc:docMk/>
            <pc:sldMk cId="2155863181" sldId="297"/>
            <ac:spMk id="6" creationId="{663D5436-956F-485B-A20A-C2A3FF8F36CC}"/>
          </ac:spMkLst>
        </pc:spChg>
        <pc:spChg chg="mod">
          <ac:chgData name="Marcin Balcerzak" userId="ee035a4d-7d23-47a7-80fd-92604dc986d6" providerId="ADAL" clId="{741E3576-D21C-494F-B145-9D2719F34DC5}" dt="2021-09-26T15:26:27.092" v="505" actId="207"/>
          <ac:spMkLst>
            <pc:docMk/>
            <pc:sldMk cId="2155863181" sldId="297"/>
            <ac:spMk id="7" creationId="{238044B6-B268-41F8-9DEE-D289F00696B3}"/>
          </ac:spMkLst>
        </pc:spChg>
        <pc:spChg chg="mod">
          <ac:chgData name="Marcin Balcerzak" userId="ee035a4d-7d23-47a7-80fd-92604dc986d6" providerId="ADAL" clId="{741E3576-D21C-494F-B145-9D2719F34DC5}" dt="2021-09-26T15:26:09.900" v="498" actId="207"/>
          <ac:spMkLst>
            <pc:docMk/>
            <pc:sldMk cId="2155863181" sldId="297"/>
            <ac:spMk id="9" creationId="{7D29071B-E1DA-42C0-A9BB-C7FE290651B2}"/>
          </ac:spMkLst>
        </pc:spChg>
        <pc:spChg chg="mod">
          <ac:chgData name="Marcin Balcerzak" userId="ee035a4d-7d23-47a7-80fd-92604dc986d6" providerId="ADAL" clId="{741E3576-D21C-494F-B145-9D2719F34DC5}" dt="2021-09-26T15:23:54.255" v="465" actId="1076"/>
          <ac:spMkLst>
            <pc:docMk/>
            <pc:sldMk cId="2155863181" sldId="297"/>
            <ac:spMk id="10" creationId="{3FC02968-D42C-458F-8EFD-4FEAEC6D2933}"/>
          </ac:spMkLst>
        </pc:spChg>
        <pc:spChg chg="mod">
          <ac:chgData name="Marcin Balcerzak" userId="ee035a4d-7d23-47a7-80fd-92604dc986d6" providerId="ADAL" clId="{741E3576-D21C-494F-B145-9D2719F34DC5}" dt="2021-09-26T15:23:54.255" v="465" actId="1076"/>
          <ac:spMkLst>
            <pc:docMk/>
            <pc:sldMk cId="2155863181" sldId="297"/>
            <ac:spMk id="12" creationId="{917EBD3C-9CD2-4626-9A01-086DFDAEBEF9}"/>
          </ac:spMkLst>
        </pc:spChg>
        <pc:spChg chg="mod">
          <ac:chgData name="Marcin Balcerzak" userId="ee035a4d-7d23-47a7-80fd-92604dc986d6" providerId="ADAL" clId="{741E3576-D21C-494F-B145-9D2719F34DC5}" dt="2021-09-26T15:26:10.355" v="500" actId="2085"/>
          <ac:spMkLst>
            <pc:docMk/>
            <pc:sldMk cId="2155863181" sldId="297"/>
            <ac:spMk id="13" creationId="{55EDB0CD-C2E5-4F80-A32E-7D15952A16C2}"/>
          </ac:spMkLst>
        </pc:spChg>
        <pc:spChg chg="mod">
          <ac:chgData name="Marcin Balcerzak" userId="ee035a4d-7d23-47a7-80fd-92604dc986d6" providerId="ADAL" clId="{741E3576-D21C-494F-B145-9D2719F34DC5}" dt="2021-09-26T15:26:10.101" v="499" actId="207"/>
          <ac:spMkLst>
            <pc:docMk/>
            <pc:sldMk cId="2155863181" sldId="297"/>
            <ac:spMk id="15" creationId="{D53F28D9-C328-4708-8586-259F372D779C}"/>
          </ac:spMkLst>
        </pc:spChg>
        <pc:spChg chg="mod">
          <ac:chgData name="Marcin Balcerzak" userId="ee035a4d-7d23-47a7-80fd-92604dc986d6" providerId="ADAL" clId="{741E3576-D21C-494F-B145-9D2719F34DC5}" dt="2021-09-26T15:23:54.255" v="465" actId="1076"/>
          <ac:spMkLst>
            <pc:docMk/>
            <pc:sldMk cId="2155863181" sldId="297"/>
            <ac:spMk id="16" creationId="{DFD72882-D297-404B-9028-0266AD93570E}"/>
          </ac:spMkLst>
        </pc:spChg>
        <pc:spChg chg="mod">
          <ac:chgData name="Marcin Balcerzak" userId="ee035a4d-7d23-47a7-80fd-92604dc986d6" providerId="ADAL" clId="{741E3576-D21C-494F-B145-9D2719F34DC5}" dt="2021-09-26T15:26:09.382" v="496" actId="207"/>
          <ac:spMkLst>
            <pc:docMk/>
            <pc:sldMk cId="2155863181" sldId="297"/>
            <ac:spMk id="18" creationId="{307F2A10-FF78-4FA6-9437-C6CA348F26A1}"/>
          </ac:spMkLst>
        </pc:spChg>
        <pc:spChg chg="mod">
          <ac:chgData name="Marcin Balcerzak" userId="ee035a4d-7d23-47a7-80fd-92604dc986d6" providerId="ADAL" clId="{741E3576-D21C-494F-B145-9D2719F34DC5}" dt="2021-09-26T15:23:54.255" v="465" actId="1076"/>
          <ac:spMkLst>
            <pc:docMk/>
            <pc:sldMk cId="2155863181" sldId="297"/>
            <ac:spMk id="19" creationId="{8364E6B5-58C0-4711-8039-B069F8750E02}"/>
          </ac:spMkLst>
        </pc:spChg>
        <pc:spChg chg="mod">
          <ac:chgData name="Marcin Balcerzak" userId="ee035a4d-7d23-47a7-80fd-92604dc986d6" providerId="ADAL" clId="{741E3576-D21C-494F-B145-9D2719F34DC5}" dt="2021-09-26T15:26:09.653" v="497" actId="207"/>
          <ac:spMkLst>
            <pc:docMk/>
            <pc:sldMk cId="2155863181" sldId="297"/>
            <ac:spMk id="21" creationId="{5CB792E9-2676-4D91-BA64-ACAD5A92DD97}"/>
          </ac:spMkLst>
        </pc:spChg>
        <pc:spChg chg="mod">
          <ac:chgData name="Marcin Balcerzak" userId="ee035a4d-7d23-47a7-80fd-92604dc986d6" providerId="ADAL" clId="{741E3576-D21C-494F-B145-9D2719F34DC5}" dt="2021-09-26T15:23:54.255" v="465" actId="1076"/>
          <ac:spMkLst>
            <pc:docMk/>
            <pc:sldMk cId="2155863181" sldId="297"/>
            <ac:spMk id="22" creationId="{E163CCCF-E220-437B-BE9B-1E4D564EFD4C}"/>
          </ac:spMkLst>
        </pc:spChg>
        <pc:spChg chg="mod">
          <ac:chgData name="Marcin Balcerzak" userId="ee035a4d-7d23-47a7-80fd-92604dc986d6" providerId="ADAL" clId="{741E3576-D21C-494F-B145-9D2719F34DC5}" dt="2021-09-26T15:23:54.255" v="465" actId="1076"/>
          <ac:spMkLst>
            <pc:docMk/>
            <pc:sldMk cId="2155863181" sldId="297"/>
            <ac:spMk id="24" creationId="{B9ECE918-4EF6-4BD1-915C-C7522ACA5D9A}"/>
          </ac:spMkLst>
        </pc:spChg>
        <pc:spChg chg="mod">
          <ac:chgData name="Marcin Balcerzak" userId="ee035a4d-7d23-47a7-80fd-92604dc986d6" providerId="ADAL" clId="{741E3576-D21C-494F-B145-9D2719F34DC5}" dt="2021-09-26T15:23:54.255" v="465" actId="1076"/>
          <ac:spMkLst>
            <pc:docMk/>
            <pc:sldMk cId="2155863181" sldId="297"/>
            <ac:spMk id="25" creationId="{8633BCF1-B64A-4EE0-BAC7-53AD182455A6}"/>
          </ac:spMkLst>
        </pc:spChg>
        <pc:spChg chg="add del mod">
          <ac:chgData name="Marcin Balcerzak" userId="ee035a4d-7d23-47a7-80fd-92604dc986d6" providerId="ADAL" clId="{741E3576-D21C-494F-B145-9D2719F34DC5}" dt="2021-09-26T15:26:38.095" v="508" actId="478"/>
          <ac:spMkLst>
            <pc:docMk/>
            <pc:sldMk cId="2155863181" sldId="297"/>
            <ac:spMk id="26" creationId="{AC8C4E35-F638-4E9B-A532-1C28D1350515}"/>
          </ac:spMkLst>
        </pc:spChg>
        <pc:spChg chg="add del mod">
          <ac:chgData name="Marcin Balcerzak" userId="ee035a4d-7d23-47a7-80fd-92604dc986d6" providerId="ADAL" clId="{741E3576-D21C-494F-B145-9D2719F34DC5}" dt="2021-09-26T15:26:38.095" v="508" actId="478"/>
          <ac:spMkLst>
            <pc:docMk/>
            <pc:sldMk cId="2155863181" sldId="297"/>
            <ac:spMk id="27" creationId="{F6759FCE-8966-44AE-A49B-4378152AD216}"/>
          </ac:spMkLst>
        </pc:spChg>
        <pc:spChg chg="add del mod">
          <ac:chgData name="Marcin Balcerzak" userId="ee035a4d-7d23-47a7-80fd-92604dc986d6" providerId="ADAL" clId="{741E3576-D21C-494F-B145-9D2719F34DC5}" dt="2021-09-26T15:26:38.095" v="508" actId="478"/>
          <ac:spMkLst>
            <pc:docMk/>
            <pc:sldMk cId="2155863181" sldId="297"/>
            <ac:spMk id="28" creationId="{F8F053B7-F516-4874-AEEC-7DA8DF690727}"/>
          </ac:spMkLst>
        </pc:spChg>
        <pc:spChg chg="add del mod">
          <ac:chgData name="Marcin Balcerzak" userId="ee035a4d-7d23-47a7-80fd-92604dc986d6" providerId="ADAL" clId="{741E3576-D21C-494F-B145-9D2719F34DC5}" dt="2021-09-26T15:26:38.095" v="508" actId="478"/>
          <ac:spMkLst>
            <pc:docMk/>
            <pc:sldMk cId="2155863181" sldId="297"/>
            <ac:spMk id="29" creationId="{11DEE725-AA2E-4F25-B544-A6F70FA80AA2}"/>
          </ac:spMkLst>
        </pc:spChg>
        <pc:spChg chg="add del mod">
          <ac:chgData name="Marcin Balcerzak" userId="ee035a4d-7d23-47a7-80fd-92604dc986d6" providerId="ADAL" clId="{741E3576-D21C-494F-B145-9D2719F34DC5}" dt="2021-09-26T15:26:38.095" v="508" actId="478"/>
          <ac:spMkLst>
            <pc:docMk/>
            <pc:sldMk cId="2155863181" sldId="297"/>
            <ac:spMk id="30" creationId="{C2BBC154-2276-4C48-ADB5-C8C3FF47DA97}"/>
          </ac:spMkLst>
        </pc:spChg>
        <pc:spChg chg="add del mod">
          <ac:chgData name="Marcin Balcerzak" userId="ee035a4d-7d23-47a7-80fd-92604dc986d6" providerId="ADAL" clId="{741E3576-D21C-494F-B145-9D2719F34DC5}" dt="2021-09-26T15:26:38.095" v="508" actId="478"/>
          <ac:spMkLst>
            <pc:docMk/>
            <pc:sldMk cId="2155863181" sldId="297"/>
            <ac:spMk id="31" creationId="{BAB8443E-5DB6-4C72-A493-51E23D657D90}"/>
          </ac:spMkLst>
        </pc:spChg>
        <pc:spChg chg="add del mod">
          <ac:chgData name="Marcin Balcerzak" userId="ee035a4d-7d23-47a7-80fd-92604dc986d6" providerId="ADAL" clId="{741E3576-D21C-494F-B145-9D2719F34DC5}" dt="2021-09-26T15:28:00.138" v="571" actId="26606"/>
          <ac:spMkLst>
            <pc:docMk/>
            <pc:sldMk cId="2155863181" sldId="297"/>
            <ac:spMk id="38" creationId="{F38D0A08-6883-414D-946E-4EB7A0D6E3B5}"/>
          </ac:spMkLst>
        </pc:spChg>
        <pc:spChg chg="add del mod">
          <ac:chgData name="Marcin Balcerzak" userId="ee035a4d-7d23-47a7-80fd-92604dc986d6" providerId="ADAL" clId="{741E3576-D21C-494F-B145-9D2719F34DC5}" dt="2021-09-26T15:28:00.138" v="571" actId="26606"/>
          <ac:spMkLst>
            <pc:docMk/>
            <pc:sldMk cId="2155863181" sldId="297"/>
            <ac:spMk id="40" creationId="{759C0842-EC14-448D-B373-E57D8D40D111}"/>
          </ac:spMkLst>
        </pc:spChg>
        <pc:spChg chg="add del mod">
          <ac:chgData name="Marcin Balcerzak" userId="ee035a4d-7d23-47a7-80fd-92604dc986d6" providerId="ADAL" clId="{741E3576-D21C-494F-B145-9D2719F34DC5}" dt="2021-09-26T15:28:00.138" v="571" actId="26606"/>
          <ac:spMkLst>
            <pc:docMk/>
            <pc:sldMk cId="2155863181" sldId="297"/>
            <ac:spMk id="42" creationId="{F4C44275-75F4-43BE-A6D2-F932313CF9FE}"/>
          </ac:spMkLst>
        </pc:spChg>
        <pc:spChg chg="add del mod">
          <ac:chgData name="Marcin Balcerzak" userId="ee035a4d-7d23-47a7-80fd-92604dc986d6" providerId="ADAL" clId="{741E3576-D21C-494F-B145-9D2719F34DC5}" dt="2021-09-26T15:28:00.138" v="571" actId="26606"/>
          <ac:spMkLst>
            <pc:docMk/>
            <pc:sldMk cId="2155863181" sldId="297"/>
            <ac:spMk id="44" creationId="{85BD5853-4E82-40DE-A38B-7EAF46B89B05}"/>
          </ac:spMkLst>
        </pc:spChg>
        <pc:spChg chg="add del mod">
          <ac:chgData name="Marcin Balcerzak" userId="ee035a4d-7d23-47a7-80fd-92604dc986d6" providerId="ADAL" clId="{741E3576-D21C-494F-B145-9D2719F34DC5}" dt="2021-09-26T15:28:00.138" v="571" actId="26606"/>
          <ac:spMkLst>
            <pc:docMk/>
            <pc:sldMk cId="2155863181" sldId="297"/>
            <ac:spMk id="46" creationId="{34F3CB45-5A0C-4226-8FCA-873D822BBEFA}"/>
          </ac:spMkLst>
        </pc:spChg>
        <pc:spChg chg="add del mod">
          <ac:chgData name="Marcin Balcerzak" userId="ee035a4d-7d23-47a7-80fd-92604dc986d6" providerId="ADAL" clId="{741E3576-D21C-494F-B145-9D2719F34DC5}" dt="2021-09-26T15:28:00.138" v="571" actId="26606"/>
          <ac:spMkLst>
            <pc:docMk/>
            <pc:sldMk cId="2155863181" sldId="297"/>
            <ac:spMk id="48" creationId="{4DE1E738-C210-4B8C-99D4-3D035469F67A}"/>
          </ac:spMkLst>
        </pc:spChg>
        <pc:spChg chg="add del mod">
          <ac:chgData name="Marcin Balcerzak" userId="ee035a4d-7d23-47a7-80fd-92604dc986d6" providerId="ADAL" clId="{741E3576-D21C-494F-B145-9D2719F34DC5}" dt="2021-09-26T15:28:00.138" v="571" actId="26606"/>
          <ac:spMkLst>
            <pc:docMk/>
            <pc:sldMk cId="2155863181" sldId="297"/>
            <ac:spMk id="50" creationId="{102B465F-5024-451C-9748-D15300A9089F}"/>
          </ac:spMkLst>
        </pc:spChg>
        <pc:spChg chg="add del mod">
          <ac:chgData name="Marcin Balcerzak" userId="ee035a4d-7d23-47a7-80fd-92604dc986d6" providerId="ADAL" clId="{741E3576-D21C-494F-B145-9D2719F34DC5}" dt="2021-09-26T15:28:00.138" v="571" actId="26606"/>
          <ac:spMkLst>
            <pc:docMk/>
            <pc:sldMk cId="2155863181" sldId="297"/>
            <ac:spMk id="52" creationId="{70D8BB78-51B8-4B2D-B0EA-715FF7FF1EE0}"/>
          </ac:spMkLst>
        </pc:spChg>
        <pc:spChg chg="add del mod">
          <ac:chgData name="Marcin Balcerzak" userId="ee035a4d-7d23-47a7-80fd-92604dc986d6" providerId="ADAL" clId="{741E3576-D21C-494F-B145-9D2719F34DC5}" dt="2021-09-26T15:28:00.138" v="571" actId="26606"/>
          <ac:spMkLst>
            <pc:docMk/>
            <pc:sldMk cId="2155863181" sldId="297"/>
            <ac:spMk id="54" creationId="{1C0DCE12-0C58-4D17-A9E1-0FD946257ED0}"/>
          </ac:spMkLst>
        </pc:spChg>
        <pc:spChg chg="add del mod">
          <ac:chgData name="Marcin Balcerzak" userId="ee035a4d-7d23-47a7-80fd-92604dc986d6" providerId="ADAL" clId="{741E3576-D21C-494F-B145-9D2719F34DC5}" dt="2021-09-26T15:28:00.138" v="571" actId="26606"/>
          <ac:spMkLst>
            <pc:docMk/>
            <pc:sldMk cId="2155863181" sldId="297"/>
            <ac:spMk id="56" creationId="{92E4E4A3-48CC-4BF6-94CA-2CF510F21F34}"/>
          </ac:spMkLst>
        </pc:spChg>
        <pc:spChg chg="add del mod">
          <ac:chgData name="Marcin Balcerzak" userId="ee035a4d-7d23-47a7-80fd-92604dc986d6" providerId="ADAL" clId="{741E3576-D21C-494F-B145-9D2719F34DC5}" dt="2021-09-26T15:28:00.138" v="571" actId="26606"/>
          <ac:spMkLst>
            <pc:docMk/>
            <pc:sldMk cId="2155863181" sldId="297"/>
            <ac:spMk id="58" creationId="{D07C6A05-3FEE-479A-BAFF-50E2566AF8DA}"/>
          </ac:spMkLst>
        </pc:spChg>
        <pc:spChg chg="add del mod">
          <ac:chgData name="Marcin Balcerzak" userId="ee035a4d-7d23-47a7-80fd-92604dc986d6" providerId="ADAL" clId="{741E3576-D21C-494F-B145-9D2719F34DC5}" dt="2021-09-26T15:28:00.138" v="571" actId="26606"/>
          <ac:spMkLst>
            <pc:docMk/>
            <pc:sldMk cId="2155863181" sldId="297"/>
            <ac:spMk id="60" creationId="{5BBBD150-76D3-489A-8532-5FEAE1924DA8}"/>
          </ac:spMkLst>
        </pc:spChg>
        <pc:spChg chg="add del mod">
          <ac:chgData name="Marcin Balcerzak" userId="ee035a4d-7d23-47a7-80fd-92604dc986d6" providerId="ADAL" clId="{741E3576-D21C-494F-B145-9D2719F34DC5}" dt="2021-09-26T15:28:00.138" v="571" actId="26606"/>
          <ac:spMkLst>
            <pc:docMk/>
            <pc:sldMk cId="2155863181" sldId="297"/>
            <ac:spMk id="62" creationId="{F95154A3-D7E3-4254-99AC-211DE963AFA2}"/>
          </ac:spMkLst>
        </pc:spChg>
        <pc:spChg chg="add del mod">
          <ac:chgData name="Marcin Balcerzak" userId="ee035a4d-7d23-47a7-80fd-92604dc986d6" providerId="ADAL" clId="{741E3576-D21C-494F-B145-9D2719F34DC5}" dt="2021-09-26T15:28:00.138" v="571" actId="26606"/>
          <ac:spMkLst>
            <pc:docMk/>
            <pc:sldMk cId="2155863181" sldId="297"/>
            <ac:spMk id="64" creationId="{ACF51F22-9514-47F6-BBDC-214279BA62FF}"/>
          </ac:spMkLst>
        </pc:spChg>
        <pc:spChg chg="add del mod">
          <ac:chgData name="Marcin Balcerzak" userId="ee035a4d-7d23-47a7-80fd-92604dc986d6" providerId="ADAL" clId="{741E3576-D21C-494F-B145-9D2719F34DC5}" dt="2021-09-26T15:28:00.138" v="571" actId="26606"/>
          <ac:spMkLst>
            <pc:docMk/>
            <pc:sldMk cId="2155863181" sldId="297"/>
            <ac:spMk id="66" creationId="{BE5E6393-DA7B-4727-AA9E-A9E9C5FFAF44}"/>
          </ac:spMkLst>
        </pc:spChg>
        <pc:spChg chg="add del mod">
          <ac:chgData name="Marcin Balcerzak" userId="ee035a4d-7d23-47a7-80fd-92604dc986d6" providerId="ADAL" clId="{741E3576-D21C-494F-B145-9D2719F34DC5}" dt="2021-09-26T15:28:00.138" v="571" actId="26606"/>
          <ac:spMkLst>
            <pc:docMk/>
            <pc:sldMk cId="2155863181" sldId="297"/>
            <ac:spMk id="68" creationId="{CC5FBAB6-B40E-4808-96CD-216659B5CD0D}"/>
          </ac:spMkLst>
        </pc:spChg>
        <pc:spChg chg="add del mod">
          <ac:chgData name="Marcin Balcerzak" userId="ee035a4d-7d23-47a7-80fd-92604dc986d6" providerId="ADAL" clId="{741E3576-D21C-494F-B145-9D2719F34DC5}" dt="2021-09-26T15:28:00.138" v="571" actId="26606"/>
          <ac:spMkLst>
            <pc:docMk/>
            <pc:sldMk cId="2155863181" sldId="297"/>
            <ac:spMk id="70" creationId="{B05D6EB0-413A-4B83-88DF-85FDBF1E1026}"/>
          </ac:spMkLst>
        </pc:spChg>
        <pc:spChg chg="add del mod">
          <ac:chgData name="Marcin Balcerzak" userId="ee035a4d-7d23-47a7-80fd-92604dc986d6" providerId="ADAL" clId="{741E3576-D21C-494F-B145-9D2719F34DC5}" dt="2021-09-26T15:28:00.138" v="571" actId="26606"/>
          <ac:spMkLst>
            <pc:docMk/>
            <pc:sldMk cId="2155863181" sldId="297"/>
            <ac:spMk id="72" creationId="{3B52EF9D-6C71-433A-9B6C-F95A867D32FE}"/>
          </ac:spMkLst>
        </pc:spChg>
        <pc:grpChg chg="add del mod">
          <ac:chgData name="Marcin Balcerzak" userId="ee035a4d-7d23-47a7-80fd-92604dc986d6" providerId="ADAL" clId="{741E3576-D21C-494F-B145-9D2719F34DC5}" dt="2021-09-26T15:26:38.095" v="508" actId="478"/>
          <ac:grpSpMkLst>
            <pc:docMk/>
            <pc:sldMk cId="2155863181" sldId="297"/>
            <ac:grpSpMk id="5" creationId="{16035BC4-A102-4C15-99BF-D5C82072FC4B}"/>
          </ac:grpSpMkLst>
        </pc:grpChg>
        <pc:grpChg chg="add del mod">
          <ac:chgData name="Marcin Balcerzak" userId="ee035a4d-7d23-47a7-80fd-92604dc986d6" providerId="ADAL" clId="{741E3576-D21C-494F-B145-9D2719F34DC5}" dt="2021-09-26T15:26:38.095" v="508" actId="478"/>
          <ac:grpSpMkLst>
            <pc:docMk/>
            <pc:sldMk cId="2155863181" sldId="297"/>
            <ac:grpSpMk id="8" creationId="{634551FB-8748-4997-99F7-B6C64DB7862E}"/>
          </ac:grpSpMkLst>
        </pc:grpChg>
        <pc:grpChg chg="add del mod">
          <ac:chgData name="Marcin Balcerzak" userId="ee035a4d-7d23-47a7-80fd-92604dc986d6" providerId="ADAL" clId="{741E3576-D21C-494F-B145-9D2719F34DC5}" dt="2021-09-26T15:26:38.095" v="508" actId="478"/>
          <ac:grpSpMkLst>
            <pc:docMk/>
            <pc:sldMk cId="2155863181" sldId="297"/>
            <ac:grpSpMk id="11" creationId="{9BFD3D6A-CDB3-4023-A199-B0609DFE2ACA}"/>
          </ac:grpSpMkLst>
        </pc:grpChg>
        <pc:grpChg chg="add del mod">
          <ac:chgData name="Marcin Balcerzak" userId="ee035a4d-7d23-47a7-80fd-92604dc986d6" providerId="ADAL" clId="{741E3576-D21C-494F-B145-9D2719F34DC5}" dt="2021-09-26T15:26:38.095" v="508" actId="478"/>
          <ac:grpSpMkLst>
            <pc:docMk/>
            <pc:sldMk cId="2155863181" sldId="297"/>
            <ac:grpSpMk id="14" creationId="{B3C5C1E2-B671-415B-8220-6C55A5990136}"/>
          </ac:grpSpMkLst>
        </pc:grpChg>
        <pc:grpChg chg="add del mod">
          <ac:chgData name="Marcin Balcerzak" userId="ee035a4d-7d23-47a7-80fd-92604dc986d6" providerId="ADAL" clId="{741E3576-D21C-494F-B145-9D2719F34DC5}" dt="2021-09-26T15:26:38.095" v="508" actId="478"/>
          <ac:grpSpMkLst>
            <pc:docMk/>
            <pc:sldMk cId="2155863181" sldId="297"/>
            <ac:grpSpMk id="17" creationId="{993588CB-569D-46DC-8D17-54191211F4D8}"/>
          </ac:grpSpMkLst>
        </pc:grpChg>
        <pc:grpChg chg="add del mod">
          <ac:chgData name="Marcin Balcerzak" userId="ee035a4d-7d23-47a7-80fd-92604dc986d6" providerId="ADAL" clId="{741E3576-D21C-494F-B145-9D2719F34DC5}" dt="2021-09-26T15:26:38.095" v="508" actId="478"/>
          <ac:grpSpMkLst>
            <pc:docMk/>
            <pc:sldMk cId="2155863181" sldId="297"/>
            <ac:grpSpMk id="20" creationId="{1751E169-EC47-49BF-8771-FDB4DE4DC432}"/>
          </ac:grpSpMkLst>
        </pc:grpChg>
        <pc:grpChg chg="add del mod">
          <ac:chgData name="Marcin Balcerzak" userId="ee035a4d-7d23-47a7-80fd-92604dc986d6" providerId="ADAL" clId="{741E3576-D21C-494F-B145-9D2719F34DC5}" dt="2021-09-26T15:26:38.095" v="508" actId="478"/>
          <ac:grpSpMkLst>
            <pc:docMk/>
            <pc:sldMk cId="2155863181" sldId="297"/>
            <ac:grpSpMk id="23" creationId="{3A3215CE-FF38-418B-AB45-E7CAAAFD6565}"/>
          </ac:grpSpMkLst>
        </pc:grpChg>
        <pc:picChg chg="add del mod">
          <ac:chgData name="Marcin Balcerzak" userId="ee035a4d-7d23-47a7-80fd-92604dc986d6" providerId="ADAL" clId="{741E3576-D21C-494F-B145-9D2719F34DC5}" dt="2021-09-26T15:26:08.527" v="494"/>
          <ac:picMkLst>
            <pc:docMk/>
            <pc:sldMk cId="2155863181" sldId="297"/>
            <ac:picMk id="32" creationId="{6D575086-2DE9-42D4-B1ED-A78153EC1E75}"/>
          </ac:picMkLst>
        </pc:picChg>
        <pc:picChg chg="add mod">
          <ac:chgData name="Marcin Balcerzak" userId="ee035a4d-7d23-47a7-80fd-92604dc986d6" providerId="ADAL" clId="{741E3576-D21C-494F-B145-9D2719F34DC5}" dt="2021-09-26T15:28:00.138" v="571" actId="26606"/>
          <ac:picMkLst>
            <pc:docMk/>
            <pc:sldMk cId="2155863181" sldId="297"/>
            <ac:picMk id="33" creationId="{27A46078-B10D-4A46-A5CF-0161CA8E033F}"/>
          </ac:picMkLst>
        </pc:picChg>
      </pc:sldChg>
      <pc:sldChg chg="addSp delSp modSp new mod modClrScheme chgLayout">
        <pc:chgData name="Marcin Balcerzak" userId="ee035a4d-7d23-47a7-80fd-92604dc986d6" providerId="ADAL" clId="{741E3576-D21C-494F-B145-9D2719F34DC5}" dt="2021-09-26T15:22:55.478" v="434" actId="1076"/>
        <pc:sldMkLst>
          <pc:docMk/>
          <pc:sldMk cId="2655424732" sldId="298"/>
        </pc:sldMkLst>
        <pc:spChg chg="del">
          <ac:chgData name="Marcin Balcerzak" userId="ee035a4d-7d23-47a7-80fd-92604dc986d6" providerId="ADAL" clId="{741E3576-D21C-494F-B145-9D2719F34DC5}" dt="2021-09-26T15:19:37.711" v="320" actId="478"/>
          <ac:spMkLst>
            <pc:docMk/>
            <pc:sldMk cId="2655424732" sldId="298"/>
            <ac:spMk id="2" creationId="{26DAFCB6-5850-4C85-9D03-2E168E07F856}"/>
          </ac:spMkLst>
        </pc:spChg>
        <pc:spChg chg="del">
          <ac:chgData name="Marcin Balcerzak" userId="ee035a4d-7d23-47a7-80fd-92604dc986d6" providerId="ADAL" clId="{741E3576-D21C-494F-B145-9D2719F34DC5}" dt="2021-09-26T15:19:37.711" v="320" actId="478"/>
          <ac:spMkLst>
            <pc:docMk/>
            <pc:sldMk cId="2655424732" sldId="298"/>
            <ac:spMk id="3" creationId="{738A2C6A-6AB1-4FE7-A34E-EDB5BF218022}"/>
          </ac:spMkLst>
        </pc:spChg>
        <pc:spChg chg="del">
          <ac:chgData name="Marcin Balcerzak" userId="ee035a4d-7d23-47a7-80fd-92604dc986d6" providerId="ADAL" clId="{741E3576-D21C-494F-B145-9D2719F34DC5}" dt="2021-09-26T15:19:37.711" v="320" actId="478"/>
          <ac:spMkLst>
            <pc:docMk/>
            <pc:sldMk cId="2655424732" sldId="298"/>
            <ac:spMk id="4" creationId="{0AAAA3E7-2834-4E7E-AE39-3B8468E619E5}"/>
          </ac:spMkLst>
        </pc:spChg>
        <pc:spChg chg="del">
          <ac:chgData name="Marcin Balcerzak" userId="ee035a4d-7d23-47a7-80fd-92604dc986d6" providerId="ADAL" clId="{741E3576-D21C-494F-B145-9D2719F34DC5}" dt="2021-09-26T15:19:37.711" v="320" actId="478"/>
          <ac:spMkLst>
            <pc:docMk/>
            <pc:sldMk cId="2655424732" sldId="298"/>
            <ac:spMk id="5" creationId="{8E5ECE2E-849B-4753-A8BF-F4ED23B4FB25}"/>
          </ac:spMkLst>
        </pc:spChg>
        <pc:spChg chg="del">
          <ac:chgData name="Marcin Balcerzak" userId="ee035a4d-7d23-47a7-80fd-92604dc986d6" providerId="ADAL" clId="{741E3576-D21C-494F-B145-9D2719F34DC5}" dt="2021-09-26T15:19:37.711" v="320" actId="478"/>
          <ac:spMkLst>
            <pc:docMk/>
            <pc:sldMk cId="2655424732" sldId="298"/>
            <ac:spMk id="6" creationId="{78F69D11-3F52-4198-9C38-8E84FF1B3C15}"/>
          </ac:spMkLst>
        </pc:spChg>
        <pc:spChg chg="del">
          <ac:chgData name="Marcin Balcerzak" userId="ee035a4d-7d23-47a7-80fd-92604dc986d6" providerId="ADAL" clId="{741E3576-D21C-494F-B145-9D2719F34DC5}" dt="2021-09-26T15:19:37.711" v="320" actId="478"/>
          <ac:spMkLst>
            <pc:docMk/>
            <pc:sldMk cId="2655424732" sldId="298"/>
            <ac:spMk id="7" creationId="{B869635F-446E-4129-A169-82D03EADF8A1}"/>
          </ac:spMkLst>
        </pc:spChg>
        <pc:spChg chg="del">
          <ac:chgData name="Marcin Balcerzak" userId="ee035a4d-7d23-47a7-80fd-92604dc986d6" providerId="ADAL" clId="{741E3576-D21C-494F-B145-9D2719F34DC5}" dt="2021-09-26T15:19:37.711" v="320" actId="478"/>
          <ac:spMkLst>
            <pc:docMk/>
            <pc:sldMk cId="2655424732" sldId="298"/>
            <ac:spMk id="8" creationId="{945E9972-CCBD-4132-9938-D7C9E8734462}"/>
          </ac:spMkLst>
        </pc:spChg>
        <pc:spChg chg="del">
          <ac:chgData name="Marcin Balcerzak" userId="ee035a4d-7d23-47a7-80fd-92604dc986d6" providerId="ADAL" clId="{741E3576-D21C-494F-B145-9D2719F34DC5}" dt="2021-09-26T15:19:37.711" v="320" actId="478"/>
          <ac:spMkLst>
            <pc:docMk/>
            <pc:sldMk cId="2655424732" sldId="298"/>
            <ac:spMk id="9" creationId="{4FE3EBD8-8F94-45D7-9E82-4A7FC0942777}"/>
          </ac:spMkLst>
        </pc:spChg>
        <pc:spChg chg="del">
          <ac:chgData name="Marcin Balcerzak" userId="ee035a4d-7d23-47a7-80fd-92604dc986d6" providerId="ADAL" clId="{741E3576-D21C-494F-B145-9D2719F34DC5}" dt="2021-09-26T15:19:37.711" v="320" actId="478"/>
          <ac:spMkLst>
            <pc:docMk/>
            <pc:sldMk cId="2655424732" sldId="298"/>
            <ac:spMk id="10" creationId="{165FC883-A91A-45CC-93F0-011BB604EECF}"/>
          </ac:spMkLst>
        </pc:spChg>
        <pc:spChg chg="del">
          <ac:chgData name="Marcin Balcerzak" userId="ee035a4d-7d23-47a7-80fd-92604dc986d6" providerId="ADAL" clId="{741E3576-D21C-494F-B145-9D2719F34DC5}" dt="2021-09-26T15:19:37.711" v="320" actId="478"/>
          <ac:spMkLst>
            <pc:docMk/>
            <pc:sldMk cId="2655424732" sldId="298"/>
            <ac:spMk id="11" creationId="{5E8369A9-4995-4BF8-903F-C500BA2B6A7D}"/>
          </ac:spMkLst>
        </pc:spChg>
        <pc:spChg chg="del">
          <ac:chgData name="Marcin Balcerzak" userId="ee035a4d-7d23-47a7-80fd-92604dc986d6" providerId="ADAL" clId="{741E3576-D21C-494F-B145-9D2719F34DC5}" dt="2021-09-26T15:19:37.711" v="320" actId="478"/>
          <ac:spMkLst>
            <pc:docMk/>
            <pc:sldMk cId="2655424732" sldId="298"/>
            <ac:spMk id="12" creationId="{3269F8E1-CC28-48E5-BD5C-83CE831E440F}"/>
          </ac:spMkLst>
        </pc:spChg>
        <pc:spChg chg="del">
          <ac:chgData name="Marcin Balcerzak" userId="ee035a4d-7d23-47a7-80fd-92604dc986d6" providerId="ADAL" clId="{741E3576-D21C-494F-B145-9D2719F34DC5}" dt="2021-09-26T15:19:37.711" v="320" actId="478"/>
          <ac:spMkLst>
            <pc:docMk/>
            <pc:sldMk cId="2655424732" sldId="298"/>
            <ac:spMk id="13" creationId="{BECEE0A4-7586-44E5-969E-B0FAEDF1FA08}"/>
          </ac:spMkLst>
        </pc:spChg>
        <pc:spChg chg="del">
          <ac:chgData name="Marcin Balcerzak" userId="ee035a4d-7d23-47a7-80fd-92604dc986d6" providerId="ADAL" clId="{741E3576-D21C-494F-B145-9D2719F34DC5}" dt="2021-09-26T15:19:37.711" v="320" actId="478"/>
          <ac:spMkLst>
            <pc:docMk/>
            <pc:sldMk cId="2655424732" sldId="298"/>
            <ac:spMk id="14" creationId="{72D825DC-DB31-4B39-ACFF-EA90CAC29EF5}"/>
          </ac:spMkLst>
        </pc:spChg>
        <pc:spChg chg="del">
          <ac:chgData name="Marcin Balcerzak" userId="ee035a4d-7d23-47a7-80fd-92604dc986d6" providerId="ADAL" clId="{741E3576-D21C-494F-B145-9D2719F34DC5}" dt="2021-09-26T15:19:37.711" v="320" actId="478"/>
          <ac:spMkLst>
            <pc:docMk/>
            <pc:sldMk cId="2655424732" sldId="298"/>
            <ac:spMk id="15" creationId="{8D9D8839-D483-4BBD-8F88-D50F5077887E}"/>
          </ac:spMkLst>
        </pc:spChg>
        <pc:spChg chg="del">
          <ac:chgData name="Marcin Balcerzak" userId="ee035a4d-7d23-47a7-80fd-92604dc986d6" providerId="ADAL" clId="{741E3576-D21C-494F-B145-9D2719F34DC5}" dt="2021-09-26T15:19:37.711" v="320" actId="478"/>
          <ac:spMkLst>
            <pc:docMk/>
            <pc:sldMk cId="2655424732" sldId="298"/>
            <ac:spMk id="16" creationId="{08ADC987-FDB1-4A4E-AE84-A1A072C07345}"/>
          </ac:spMkLst>
        </pc:spChg>
        <pc:spChg chg="del mod">
          <ac:chgData name="Marcin Balcerzak" userId="ee035a4d-7d23-47a7-80fd-92604dc986d6" providerId="ADAL" clId="{741E3576-D21C-494F-B145-9D2719F34DC5}" dt="2021-09-26T15:19:43.790" v="322" actId="478"/>
          <ac:spMkLst>
            <pc:docMk/>
            <pc:sldMk cId="2655424732" sldId="298"/>
            <ac:spMk id="17" creationId="{5BA3D0AC-FDD4-49D3-9DE9-239F78DAB238}"/>
          </ac:spMkLst>
        </pc:spChg>
        <pc:spChg chg="add mod">
          <ac:chgData name="Marcin Balcerzak" userId="ee035a4d-7d23-47a7-80fd-92604dc986d6" providerId="ADAL" clId="{741E3576-D21C-494F-B145-9D2719F34DC5}" dt="2021-09-26T15:19:58.536" v="325" actId="20577"/>
          <ac:spMkLst>
            <pc:docMk/>
            <pc:sldMk cId="2655424732" sldId="298"/>
            <ac:spMk id="18" creationId="{E6A22EBE-97E6-4F76-A959-EA31E5247F13}"/>
          </ac:spMkLst>
        </pc:spChg>
        <pc:spChg chg="add del mod">
          <ac:chgData name="Marcin Balcerzak" userId="ee035a4d-7d23-47a7-80fd-92604dc986d6" providerId="ADAL" clId="{741E3576-D21C-494F-B145-9D2719F34DC5}" dt="2021-09-26T15:20:06.348" v="326" actId="478"/>
          <ac:spMkLst>
            <pc:docMk/>
            <pc:sldMk cId="2655424732" sldId="298"/>
            <ac:spMk id="19" creationId="{D131EBEF-5A40-4AF6-8A1B-DB71EC0BE60F}"/>
          </ac:spMkLst>
        </pc:spChg>
        <pc:spChg chg="mod">
          <ac:chgData name="Marcin Balcerzak" userId="ee035a4d-7d23-47a7-80fd-92604dc986d6" providerId="ADAL" clId="{741E3576-D21C-494F-B145-9D2719F34DC5}" dt="2021-09-26T15:21:23.970" v="396" actId="1076"/>
          <ac:spMkLst>
            <pc:docMk/>
            <pc:sldMk cId="2655424732" sldId="298"/>
            <ac:spMk id="23" creationId="{C837ADDB-0102-49DA-8EBC-F3D2D8225C15}"/>
          </ac:spMkLst>
        </pc:spChg>
        <pc:spChg chg="add mod">
          <ac:chgData name="Marcin Balcerzak" userId="ee035a4d-7d23-47a7-80fd-92604dc986d6" providerId="ADAL" clId="{741E3576-D21C-494F-B145-9D2719F34DC5}" dt="2021-09-26T15:21:42.093" v="405" actId="1076"/>
          <ac:spMkLst>
            <pc:docMk/>
            <pc:sldMk cId="2655424732" sldId="298"/>
            <ac:spMk id="24" creationId="{A4188901-8DED-4EEF-A1DE-E9A5873A7D03}"/>
          </ac:spMkLst>
        </pc:spChg>
        <pc:spChg chg="add mod">
          <ac:chgData name="Marcin Balcerzak" userId="ee035a4d-7d23-47a7-80fd-92604dc986d6" providerId="ADAL" clId="{741E3576-D21C-494F-B145-9D2719F34DC5}" dt="2021-09-26T15:22:35.748" v="431" actId="14100"/>
          <ac:spMkLst>
            <pc:docMk/>
            <pc:sldMk cId="2655424732" sldId="298"/>
            <ac:spMk id="25" creationId="{34C929BF-5BEB-4C7C-89D2-F2DAEBE99A47}"/>
          </ac:spMkLst>
        </pc:spChg>
        <pc:spChg chg="add mod">
          <ac:chgData name="Marcin Balcerzak" userId="ee035a4d-7d23-47a7-80fd-92604dc986d6" providerId="ADAL" clId="{741E3576-D21C-494F-B145-9D2719F34DC5}" dt="2021-09-26T15:22:30.140" v="429" actId="14100"/>
          <ac:spMkLst>
            <pc:docMk/>
            <pc:sldMk cId="2655424732" sldId="298"/>
            <ac:spMk id="26" creationId="{74466FBD-A6D6-4752-B8C2-40DE20B1801C}"/>
          </ac:spMkLst>
        </pc:spChg>
        <pc:spChg chg="add mod">
          <ac:chgData name="Marcin Balcerzak" userId="ee035a4d-7d23-47a7-80fd-92604dc986d6" providerId="ADAL" clId="{741E3576-D21C-494F-B145-9D2719F34DC5}" dt="2021-09-26T15:21:51.605" v="419" actId="403"/>
          <ac:spMkLst>
            <pc:docMk/>
            <pc:sldMk cId="2655424732" sldId="298"/>
            <ac:spMk id="27" creationId="{1058323C-606C-4CE2-9F83-928A075C4364}"/>
          </ac:spMkLst>
        </pc:spChg>
        <pc:spChg chg="add mod">
          <ac:chgData name="Marcin Balcerzak" userId="ee035a4d-7d23-47a7-80fd-92604dc986d6" providerId="ADAL" clId="{741E3576-D21C-494F-B145-9D2719F34DC5}" dt="2021-09-26T15:22:32.437" v="430" actId="14100"/>
          <ac:spMkLst>
            <pc:docMk/>
            <pc:sldMk cId="2655424732" sldId="298"/>
            <ac:spMk id="28" creationId="{3C92A868-EAF8-4D77-8EE4-6EB3BE3A757B}"/>
          </ac:spMkLst>
        </pc:spChg>
        <pc:spChg chg="add del mod">
          <ac:chgData name="Marcin Balcerzak" userId="ee035a4d-7d23-47a7-80fd-92604dc986d6" providerId="ADAL" clId="{741E3576-D21C-494F-B145-9D2719F34DC5}" dt="2021-09-26T15:20:57.492" v="388" actId="478"/>
          <ac:spMkLst>
            <pc:docMk/>
            <pc:sldMk cId="2655424732" sldId="298"/>
            <ac:spMk id="29" creationId="{F620A64C-D287-47B8-B567-07FC971A6CA3}"/>
          </ac:spMkLst>
        </pc:spChg>
        <pc:spChg chg="add del mod">
          <ac:chgData name="Marcin Balcerzak" userId="ee035a4d-7d23-47a7-80fd-92604dc986d6" providerId="ADAL" clId="{741E3576-D21C-494F-B145-9D2719F34DC5}" dt="2021-09-26T15:20:58.494" v="389" actId="478"/>
          <ac:spMkLst>
            <pc:docMk/>
            <pc:sldMk cId="2655424732" sldId="298"/>
            <ac:spMk id="30" creationId="{88BDACF9-48B3-40F5-BFAD-E00C6D2D8461}"/>
          </ac:spMkLst>
        </pc:spChg>
        <pc:spChg chg="add del mod">
          <ac:chgData name="Marcin Balcerzak" userId="ee035a4d-7d23-47a7-80fd-92604dc986d6" providerId="ADAL" clId="{741E3576-D21C-494F-B145-9D2719F34DC5}" dt="2021-09-26T15:21:04.912" v="391" actId="478"/>
          <ac:spMkLst>
            <pc:docMk/>
            <pc:sldMk cId="2655424732" sldId="298"/>
            <ac:spMk id="31" creationId="{ECA226F1-EAC6-49B1-B40B-2764FEE92E98}"/>
          </ac:spMkLst>
        </pc:spChg>
        <pc:spChg chg="add del mod">
          <ac:chgData name="Marcin Balcerzak" userId="ee035a4d-7d23-47a7-80fd-92604dc986d6" providerId="ADAL" clId="{741E3576-D21C-494F-B145-9D2719F34DC5}" dt="2021-09-26T15:21:44.204" v="406" actId="478"/>
          <ac:spMkLst>
            <pc:docMk/>
            <pc:sldMk cId="2655424732" sldId="298"/>
            <ac:spMk id="32" creationId="{5A8E57F3-F120-4C4B-896F-952CD8A6431F}"/>
          </ac:spMkLst>
        </pc:spChg>
        <pc:spChg chg="mod">
          <ac:chgData name="Marcin Balcerzak" userId="ee035a4d-7d23-47a7-80fd-92604dc986d6" providerId="ADAL" clId="{741E3576-D21C-494F-B145-9D2719F34DC5}" dt="2021-09-26T15:22:15.830" v="424" actId="1076"/>
          <ac:spMkLst>
            <pc:docMk/>
            <pc:sldMk cId="2655424732" sldId="298"/>
            <ac:spMk id="34" creationId="{49DE5948-F879-42FD-855F-DA6E89D58718}"/>
          </ac:spMkLst>
        </pc:spChg>
        <pc:spChg chg="mod">
          <ac:chgData name="Marcin Balcerzak" userId="ee035a4d-7d23-47a7-80fd-92604dc986d6" providerId="ADAL" clId="{741E3576-D21C-494F-B145-9D2719F34DC5}" dt="2021-09-26T15:22:15.830" v="424" actId="1076"/>
          <ac:spMkLst>
            <pc:docMk/>
            <pc:sldMk cId="2655424732" sldId="298"/>
            <ac:spMk id="46" creationId="{3EF243AC-D3E1-4091-B19A-443C1BB4A216}"/>
          </ac:spMkLst>
        </pc:spChg>
        <pc:spChg chg="mod">
          <ac:chgData name="Marcin Balcerzak" userId="ee035a4d-7d23-47a7-80fd-92604dc986d6" providerId="ADAL" clId="{741E3576-D21C-494F-B145-9D2719F34DC5}" dt="2021-09-26T15:22:15.830" v="424" actId="1076"/>
          <ac:spMkLst>
            <pc:docMk/>
            <pc:sldMk cId="2655424732" sldId="298"/>
            <ac:spMk id="47" creationId="{19BBBE81-7AFC-4297-A815-F4D3B127E660}"/>
          </ac:spMkLst>
        </pc:spChg>
        <pc:spChg chg="mod">
          <ac:chgData name="Marcin Balcerzak" userId="ee035a4d-7d23-47a7-80fd-92604dc986d6" providerId="ADAL" clId="{741E3576-D21C-494F-B145-9D2719F34DC5}" dt="2021-09-26T15:22:15.830" v="424" actId="1076"/>
          <ac:spMkLst>
            <pc:docMk/>
            <pc:sldMk cId="2655424732" sldId="298"/>
            <ac:spMk id="48" creationId="{E32DC780-C1E9-4FEB-9F74-0B5C8621A124}"/>
          </ac:spMkLst>
        </pc:spChg>
        <pc:spChg chg="mod">
          <ac:chgData name="Marcin Balcerzak" userId="ee035a4d-7d23-47a7-80fd-92604dc986d6" providerId="ADAL" clId="{741E3576-D21C-494F-B145-9D2719F34DC5}" dt="2021-09-26T15:22:15.830" v="424" actId="1076"/>
          <ac:spMkLst>
            <pc:docMk/>
            <pc:sldMk cId="2655424732" sldId="298"/>
            <ac:spMk id="49" creationId="{0331FA84-1870-4710-8377-7DD280FD7B15}"/>
          </ac:spMkLst>
        </pc:spChg>
        <pc:spChg chg="mod">
          <ac:chgData name="Marcin Balcerzak" userId="ee035a4d-7d23-47a7-80fd-92604dc986d6" providerId="ADAL" clId="{741E3576-D21C-494F-B145-9D2719F34DC5}" dt="2021-09-26T15:22:15.830" v="424" actId="1076"/>
          <ac:spMkLst>
            <pc:docMk/>
            <pc:sldMk cId="2655424732" sldId="298"/>
            <ac:spMk id="50" creationId="{E22A3C71-93CE-46DC-B488-313536286766}"/>
          </ac:spMkLst>
        </pc:spChg>
        <pc:spChg chg="mod">
          <ac:chgData name="Marcin Balcerzak" userId="ee035a4d-7d23-47a7-80fd-92604dc986d6" providerId="ADAL" clId="{741E3576-D21C-494F-B145-9D2719F34DC5}" dt="2021-09-26T15:22:15.830" v="424" actId="1076"/>
          <ac:spMkLst>
            <pc:docMk/>
            <pc:sldMk cId="2655424732" sldId="298"/>
            <ac:spMk id="51" creationId="{0FC459DC-9ACD-4881-BE95-68E84159FBD5}"/>
          </ac:spMkLst>
        </pc:spChg>
        <pc:spChg chg="mod">
          <ac:chgData name="Marcin Balcerzak" userId="ee035a4d-7d23-47a7-80fd-92604dc986d6" providerId="ADAL" clId="{741E3576-D21C-494F-B145-9D2719F34DC5}" dt="2021-09-26T15:22:15.830" v="424" actId="1076"/>
          <ac:spMkLst>
            <pc:docMk/>
            <pc:sldMk cId="2655424732" sldId="298"/>
            <ac:spMk id="52" creationId="{F1A4AF5E-EA29-4D94-B6DF-6D8FD9D1E8D9}"/>
          </ac:spMkLst>
        </pc:spChg>
        <pc:spChg chg="mod">
          <ac:chgData name="Marcin Balcerzak" userId="ee035a4d-7d23-47a7-80fd-92604dc986d6" providerId="ADAL" clId="{741E3576-D21C-494F-B145-9D2719F34DC5}" dt="2021-09-26T15:22:15.830" v="424" actId="1076"/>
          <ac:spMkLst>
            <pc:docMk/>
            <pc:sldMk cId="2655424732" sldId="298"/>
            <ac:spMk id="53" creationId="{3281F43F-1A5F-4960-90AD-3E72C75AC01C}"/>
          </ac:spMkLst>
        </pc:spChg>
        <pc:spChg chg="mod">
          <ac:chgData name="Marcin Balcerzak" userId="ee035a4d-7d23-47a7-80fd-92604dc986d6" providerId="ADAL" clId="{741E3576-D21C-494F-B145-9D2719F34DC5}" dt="2021-09-26T15:22:15.830" v="424" actId="1076"/>
          <ac:spMkLst>
            <pc:docMk/>
            <pc:sldMk cId="2655424732" sldId="298"/>
            <ac:spMk id="54" creationId="{14ED1AE5-430B-484F-88DD-DE1231E4BEB1}"/>
          </ac:spMkLst>
        </pc:spChg>
        <pc:spChg chg="mod">
          <ac:chgData name="Marcin Balcerzak" userId="ee035a4d-7d23-47a7-80fd-92604dc986d6" providerId="ADAL" clId="{741E3576-D21C-494F-B145-9D2719F34DC5}" dt="2021-09-26T15:22:15.830" v="424" actId="1076"/>
          <ac:spMkLst>
            <pc:docMk/>
            <pc:sldMk cId="2655424732" sldId="298"/>
            <ac:spMk id="55" creationId="{608C8C7C-F878-48C1-B0D0-4D4BA3E6ED9D}"/>
          </ac:spMkLst>
        </pc:spChg>
        <pc:spChg chg="mod">
          <ac:chgData name="Marcin Balcerzak" userId="ee035a4d-7d23-47a7-80fd-92604dc986d6" providerId="ADAL" clId="{741E3576-D21C-494F-B145-9D2719F34DC5}" dt="2021-09-26T15:22:15.830" v="424" actId="1076"/>
          <ac:spMkLst>
            <pc:docMk/>
            <pc:sldMk cId="2655424732" sldId="298"/>
            <ac:spMk id="56" creationId="{CDFA29EF-E6ED-4DBA-81EB-11B411EE28CB}"/>
          </ac:spMkLst>
        </pc:spChg>
        <pc:spChg chg="mod">
          <ac:chgData name="Marcin Balcerzak" userId="ee035a4d-7d23-47a7-80fd-92604dc986d6" providerId="ADAL" clId="{741E3576-D21C-494F-B145-9D2719F34DC5}" dt="2021-09-26T15:22:15.830" v="424" actId="1076"/>
          <ac:spMkLst>
            <pc:docMk/>
            <pc:sldMk cId="2655424732" sldId="298"/>
            <ac:spMk id="57" creationId="{FEF9B56E-116F-4AEC-9C27-E4849F81270A}"/>
          </ac:spMkLst>
        </pc:spChg>
        <pc:spChg chg="mod">
          <ac:chgData name="Marcin Balcerzak" userId="ee035a4d-7d23-47a7-80fd-92604dc986d6" providerId="ADAL" clId="{741E3576-D21C-494F-B145-9D2719F34DC5}" dt="2021-09-26T15:22:15.830" v="424" actId="1076"/>
          <ac:spMkLst>
            <pc:docMk/>
            <pc:sldMk cId="2655424732" sldId="298"/>
            <ac:spMk id="58" creationId="{BAF01DC0-8C33-43DA-A252-C3DE4F8DC0EB}"/>
          </ac:spMkLst>
        </pc:spChg>
        <pc:spChg chg="mod">
          <ac:chgData name="Marcin Balcerzak" userId="ee035a4d-7d23-47a7-80fd-92604dc986d6" providerId="ADAL" clId="{741E3576-D21C-494F-B145-9D2719F34DC5}" dt="2021-09-26T15:22:15.830" v="424" actId="1076"/>
          <ac:spMkLst>
            <pc:docMk/>
            <pc:sldMk cId="2655424732" sldId="298"/>
            <ac:spMk id="59" creationId="{ADC33489-EE86-41AA-9945-C3940C9992C0}"/>
          </ac:spMkLst>
        </pc:spChg>
        <pc:spChg chg="mod">
          <ac:chgData name="Marcin Balcerzak" userId="ee035a4d-7d23-47a7-80fd-92604dc986d6" providerId="ADAL" clId="{741E3576-D21C-494F-B145-9D2719F34DC5}" dt="2021-09-26T15:22:15.830" v="424" actId="1076"/>
          <ac:spMkLst>
            <pc:docMk/>
            <pc:sldMk cId="2655424732" sldId="298"/>
            <ac:spMk id="60" creationId="{ED68C368-D901-496B-A4C4-26232FEDDE26}"/>
          </ac:spMkLst>
        </pc:spChg>
        <pc:spChg chg="mod">
          <ac:chgData name="Marcin Balcerzak" userId="ee035a4d-7d23-47a7-80fd-92604dc986d6" providerId="ADAL" clId="{741E3576-D21C-494F-B145-9D2719F34DC5}" dt="2021-09-26T15:22:15.830" v="424" actId="1076"/>
          <ac:spMkLst>
            <pc:docMk/>
            <pc:sldMk cId="2655424732" sldId="298"/>
            <ac:spMk id="61" creationId="{215DAF0E-A471-48E4-8DB7-0828FC4EF2E2}"/>
          </ac:spMkLst>
        </pc:spChg>
        <pc:spChg chg="mod">
          <ac:chgData name="Marcin Balcerzak" userId="ee035a4d-7d23-47a7-80fd-92604dc986d6" providerId="ADAL" clId="{741E3576-D21C-494F-B145-9D2719F34DC5}" dt="2021-09-26T15:22:15.830" v="424" actId="1076"/>
          <ac:spMkLst>
            <pc:docMk/>
            <pc:sldMk cId="2655424732" sldId="298"/>
            <ac:spMk id="62" creationId="{C3196AD6-E28C-4A9B-A918-F0A0B4D68A56}"/>
          </ac:spMkLst>
        </pc:spChg>
        <pc:spChg chg="mod">
          <ac:chgData name="Marcin Balcerzak" userId="ee035a4d-7d23-47a7-80fd-92604dc986d6" providerId="ADAL" clId="{741E3576-D21C-494F-B145-9D2719F34DC5}" dt="2021-09-26T15:22:15.830" v="424" actId="1076"/>
          <ac:spMkLst>
            <pc:docMk/>
            <pc:sldMk cId="2655424732" sldId="298"/>
            <ac:spMk id="63" creationId="{9CD142EF-F410-429E-8035-6B9F581837F1}"/>
          </ac:spMkLst>
        </pc:spChg>
        <pc:spChg chg="mod">
          <ac:chgData name="Marcin Balcerzak" userId="ee035a4d-7d23-47a7-80fd-92604dc986d6" providerId="ADAL" clId="{741E3576-D21C-494F-B145-9D2719F34DC5}" dt="2021-09-26T15:22:15.830" v="424" actId="1076"/>
          <ac:spMkLst>
            <pc:docMk/>
            <pc:sldMk cId="2655424732" sldId="298"/>
            <ac:spMk id="64" creationId="{992D80D9-0C13-4C53-8AE1-698F8E3D79BD}"/>
          </ac:spMkLst>
        </pc:spChg>
        <pc:spChg chg="mod">
          <ac:chgData name="Marcin Balcerzak" userId="ee035a4d-7d23-47a7-80fd-92604dc986d6" providerId="ADAL" clId="{741E3576-D21C-494F-B145-9D2719F34DC5}" dt="2021-09-26T15:22:15.830" v="424" actId="1076"/>
          <ac:spMkLst>
            <pc:docMk/>
            <pc:sldMk cId="2655424732" sldId="298"/>
            <ac:spMk id="65" creationId="{A9A0C952-13B6-44EF-AA36-CFCD3F1318FC}"/>
          </ac:spMkLst>
        </pc:spChg>
        <pc:spChg chg="mod">
          <ac:chgData name="Marcin Balcerzak" userId="ee035a4d-7d23-47a7-80fd-92604dc986d6" providerId="ADAL" clId="{741E3576-D21C-494F-B145-9D2719F34DC5}" dt="2021-09-26T15:22:15.830" v="424" actId="1076"/>
          <ac:spMkLst>
            <pc:docMk/>
            <pc:sldMk cId="2655424732" sldId="298"/>
            <ac:spMk id="66" creationId="{C033BE22-6134-4143-9FB2-A3922F7EB4D9}"/>
          </ac:spMkLst>
        </pc:spChg>
        <pc:spChg chg="mod">
          <ac:chgData name="Marcin Balcerzak" userId="ee035a4d-7d23-47a7-80fd-92604dc986d6" providerId="ADAL" clId="{741E3576-D21C-494F-B145-9D2719F34DC5}" dt="2021-09-26T15:22:15.830" v="424" actId="1076"/>
          <ac:spMkLst>
            <pc:docMk/>
            <pc:sldMk cId="2655424732" sldId="298"/>
            <ac:spMk id="67" creationId="{5AC61BF9-3BC8-46CC-9ED0-8F33CF6F9CD4}"/>
          </ac:spMkLst>
        </pc:spChg>
        <pc:spChg chg="mod">
          <ac:chgData name="Marcin Balcerzak" userId="ee035a4d-7d23-47a7-80fd-92604dc986d6" providerId="ADAL" clId="{741E3576-D21C-494F-B145-9D2719F34DC5}" dt="2021-09-26T15:22:15.830" v="424" actId="1076"/>
          <ac:spMkLst>
            <pc:docMk/>
            <pc:sldMk cId="2655424732" sldId="298"/>
            <ac:spMk id="68" creationId="{7FB3B5D1-F544-4AB0-A805-D0A328F048AB}"/>
          </ac:spMkLst>
        </pc:spChg>
        <pc:spChg chg="mod">
          <ac:chgData name="Marcin Balcerzak" userId="ee035a4d-7d23-47a7-80fd-92604dc986d6" providerId="ADAL" clId="{741E3576-D21C-494F-B145-9D2719F34DC5}" dt="2021-09-26T15:22:15.830" v="424" actId="1076"/>
          <ac:spMkLst>
            <pc:docMk/>
            <pc:sldMk cId="2655424732" sldId="298"/>
            <ac:spMk id="69" creationId="{A16346C3-41EF-42B5-A6D0-3AAA15EAA7B0}"/>
          </ac:spMkLst>
        </pc:spChg>
        <pc:spChg chg="mod">
          <ac:chgData name="Marcin Balcerzak" userId="ee035a4d-7d23-47a7-80fd-92604dc986d6" providerId="ADAL" clId="{741E3576-D21C-494F-B145-9D2719F34DC5}" dt="2021-09-26T15:22:15.830" v="424" actId="1076"/>
          <ac:spMkLst>
            <pc:docMk/>
            <pc:sldMk cId="2655424732" sldId="298"/>
            <ac:spMk id="71" creationId="{49767794-D131-463A-A7C0-44E7D3290F53}"/>
          </ac:spMkLst>
        </pc:spChg>
        <pc:spChg chg="mod">
          <ac:chgData name="Marcin Balcerzak" userId="ee035a4d-7d23-47a7-80fd-92604dc986d6" providerId="ADAL" clId="{741E3576-D21C-494F-B145-9D2719F34DC5}" dt="2021-09-26T15:22:15.830" v="424" actId="1076"/>
          <ac:spMkLst>
            <pc:docMk/>
            <pc:sldMk cId="2655424732" sldId="298"/>
            <ac:spMk id="72" creationId="{6FCE0828-606F-4625-BF13-9CFA96139F15}"/>
          </ac:spMkLst>
        </pc:spChg>
        <pc:spChg chg="mod">
          <ac:chgData name="Marcin Balcerzak" userId="ee035a4d-7d23-47a7-80fd-92604dc986d6" providerId="ADAL" clId="{741E3576-D21C-494F-B145-9D2719F34DC5}" dt="2021-09-26T15:22:15.830" v="424" actId="1076"/>
          <ac:spMkLst>
            <pc:docMk/>
            <pc:sldMk cId="2655424732" sldId="298"/>
            <ac:spMk id="73" creationId="{D6C8EE2F-434E-4B43-9D66-4704658D9226}"/>
          </ac:spMkLst>
        </pc:spChg>
        <pc:spChg chg="mod">
          <ac:chgData name="Marcin Balcerzak" userId="ee035a4d-7d23-47a7-80fd-92604dc986d6" providerId="ADAL" clId="{741E3576-D21C-494F-B145-9D2719F34DC5}" dt="2021-09-26T15:22:15.830" v="424" actId="1076"/>
          <ac:spMkLst>
            <pc:docMk/>
            <pc:sldMk cId="2655424732" sldId="298"/>
            <ac:spMk id="74" creationId="{972E0BA1-6767-4F85-9A62-F79F05AD5BC8}"/>
          </ac:spMkLst>
        </pc:spChg>
        <pc:spChg chg="mod">
          <ac:chgData name="Marcin Balcerzak" userId="ee035a4d-7d23-47a7-80fd-92604dc986d6" providerId="ADAL" clId="{741E3576-D21C-494F-B145-9D2719F34DC5}" dt="2021-09-26T15:22:15.830" v="424" actId="1076"/>
          <ac:spMkLst>
            <pc:docMk/>
            <pc:sldMk cId="2655424732" sldId="298"/>
            <ac:spMk id="75" creationId="{990373B0-C385-4914-ABD1-FD54AF6D0A23}"/>
          </ac:spMkLst>
        </pc:spChg>
        <pc:spChg chg="mod">
          <ac:chgData name="Marcin Balcerzak" userId="ee035a4d-7d23-47a7-80fd-92604dc986d6" providerId="ADAL" clId="{741E3576-D21C-494F-B145-9D2719F34DC5}" dt="2021-09-26T15:22:15.830" v="424" actId="1076"/>
          <ac:spMkLst>
            <pc:docMk/>
            <pc:sldMk cId="2655424732" sldId="298"/>
            <ac:spMk id="76" creationId="{940E0A3B-B477-48A5-826B-E7E72A2CB4AF}"/>
          </ac:spMkLst>
        </pc:spChg>
        <pc:spChg chg="mod">
          <ac:chgData name="Marcin Balcerzak" userId="ee035a4d-7d23-47a7-80fd-92604dc986d6" providerId="ADAL" clId="{741E3576-D21C-494F-B145-9D2719F34DC5}" dt="2021-09-26T15:22:15.830" v="424" actId="1076"/>
          <ac:spMkLst>
            <pc:docMk/>
            <pc:sldMk cId="2655424732" sldId="298"/>
            <ac:spMk id="77" creationId="{CD40879E-2EE9-4968-9D81-39522AEDA519}"/>
          </ac:spMkLst>
        </pc:spChg>
        <pc:spChg chg="mod">
          <ac:chgData name="Marcin Balcerzak" userId="ee035a4d-7d23-47a7-80fd-92604dc986d6" providerId="ADAL" clId="{741E3576-D21C-494F-B145-9D2719F34DC5}" dt="2021-09-26T15:22:15.830" v="424" actId="1076"/>
          <ac:spMkLst>
            <pc:docMk/>
            <pc:sldMk cId="2655424732" sldId="298"/>
            <ac:spMk id="78" creationId="{A4B92111-DECF-453F-A4CA-A8FCDE670486}"/>
          </ac:spMkLst>
        </pc:spChg>
        <pc:spChg chg="mod">
          <ac:chgData name="Marcin Balcerzak" userId="ee035a4d-7d23-47a7-80fd-92604dc986d6" providerId="ADAL" clId="{741E3576-D21C-494F-B145-9D2719F34DC5}" dt="2021-09-26T15:22:15.830" v="424" actId="1076"/>
          <ac:spMkLst>
            <pc:docMk/>
            <pc:sldMk cId="2655424732" sldId="298"/>
            <ac:spMk id="79" creationId="{226965BA-588A-45F3-A9B0-E61D3DA602DF}"/>
          </ac:spMkLst>
        </pc:spChg>
        <pc:spChg chg="mod">
          <ac:chgData name="Marcin Balcerzak" userId="ee035a4d-7d23-47a7-80fd-92604dc986d6" providerId="ADAL" clId="{741E3576-D21C-494F-B145-9D2719F34DC5}" dt="2021-09-26T15:22:15.830" v="424" actId="1076"/>
          <ac:spMkLst>
            <pc:docMk/>
            <pc:sldMk cId="2655424732" sldId="298"/>
            <ac:spMk id="80" creationId="{56D6FF20-A4E9-4E7C-8C2C-0E767AE6C73A}"/>
          </ac:spMkLst>
        </pc:spChg>
        <pc:spChg chg="mod">
          <ac:chgData name="Marcin Balcerzak" userId="ee035a4d-7d23-47a7-80fd-92604dc986d6" providerId="ADAL" clId="{741E3576-D21C-494F-B145-9D2719F34DC5}" dt="2021-09-26T15:22:15.830" v="424" actId="1076"/>
          <ac:spMkLst>
            <pc:docMk/>
            <pc:sldMk cId="2655424732" sldId="298"/>
            <ac:spMk id="81" creationId="{6E0C21B1-3535-4116-B075-FE3211E7F501}"/>
          </ac:spMkLst>
        </pc:spChg>
        <pc:spChg chg="mod">
          <ac:chgData name="Marcin Balcerzak" userId="ee035a4d-7d23-47a7-80fd-92604dc986d6" providerId="ADAL" clId="{741E3576-D21C-494F-B145-9D2719F34DC5}" dt="2021-09-26T15:22:15.830" v="424" actId="1076"/>
          <ac:spMkLst>
            <pc:docMk/>
            <pc:sldMk cId="2655424732" sldId="298"/>
            <ac:spMk id="82" creationId="{BC9C745B-F0A6-41E5-81F4-530E69658347}"/>
          </ac:spMkLst>
        </pc:spChg>
        <pc:spChg chg="mod">
          <ac:chgData name="Marcin Balcerzak" userId="ee035a4d-7d23-47a7-80fd-92604dc986d6" providerId="ADAL" clId="{741E3576-D21C-494F-B145-9D2719F34DC5}" dt="2021-09-26T15:22:15.830" v="424" actId="1076"/>
          <ac:spMkLst>
            <pc:docMk/>
            <pc:sldMk cId="2655424732" sldId="298"/>
            <ac:spMk id="83" creationId="{18430092-501A-42CF-981F-F7B3E9F7E05E}"/>
          </ac:spMkLst>
        </pc:spChg>
        <pc:spChg chg="mod">
          <ac:chgData name="Marcin Balcerzak" userId="ee035a4d-7d23-47a7-80fd-92604dc986d6" providerId="ADAL" clId="{741E3576-D21C-494F-B145-9D2719F34DC5}" dt="2021-09-26T15:22:15.830" v="424" actId="1076"/>
          <ac:spMkLst>
            <pc:docMk/>
            <pc:sldMk cId="2655424732" sldId="298"/>
            <ac:spMk id="84" creationId="{74A3F74C-75F4-497C-9208-3A3443FA655D}"/>
          </ac:spMkLst>
        </pc:spChg>
        <pc:spChg chg="mod">
          <ac:chgData name="Marcin Balcerzak" userId="ee035a4d-7d23-47a7-80fd-92604dc986d6" providerId="ADAL" clId="{741E3576-D21C-494F-B145-9D2719F34DC5}" dt="2021-09-26T15:22:15.830" v="424" actId="1076"/>
          <ac:spMkLst>
            <pc:docMk/>
            <pc:sldMk cId="2655424732" sldId="298"/>
            <ac:spMk id="85" creationId="{68027E8E-5C41-4002-B276-00B0440B4B7E}"/>
          </ac:spMkLst>
        </pc:spChg>
        <pc:spChg chg="mod">
          <ac:chgData name="Marcin Balcerzak" userId="ee035a4d-7d23-47a7-80fd-92604dc986d6" providerId="ADAL" clId="{741E3576-D21C-494F-B145-9D2719F34DC5}" dt="2021-09-26T15:22:15.830" v="424" actId="1076"/>
          <ac:spMkLst>
            <pc:docMk/>
            <pc:sldMk cId="2655424732" sldId="298"/>
            <ac:spMk id="86" creationId="{25EF5551-B961-4CFB-BD21-6209B3C3CEB9}"/>
          </ac:spMkLst>
        </pc:spChg>
        <pc:spChg chg="mod">
          <ac:chgData name="Marcin Balcerzak" userId="ee035a4d-7d23-47a7-80fd-92604dc986d6" providerId="ADAL" clId="{741E3576-D21C-494F-B145-9D2719F34DC5}" dt="2021-09-26T15:22:15.830" v="424" actId="1076"/>
          <ac:spMkLst>
            <pc:docMk/>
            <pc:sldMk cId="2655424732" sldId="298"/>
            <ac:spMk id="87" creationId="{6C6120B6-DEC1-4710-A1DB-E1A3441AD425}"/>
          </ac:spMkLst>
        </pc:spChg>
        <pc:spChg chg="mod">
          <ac:chgData name="Marcin Balcerzak" userId="ee035a4d-7d23-47a7-80fd-92604dc986d6" providerId="ADAL" clId="{741E3576-D21C-494F-B145-9D2719F34DC5}" dt="2021-09-26T15:22:15.830" v="424" actId="1076"/>
          <ac:spMkLst>
            <pc:docMk/>
            <pc:sldMk cId="2655424732" sldId="298"/>
            <ac:spMk id="88" creationId="{4052920A-3E45-4DB8-8215-2D4B2FC363F3}"/>
          </ac:spMkLst>
        </pc:spChg>
        <pc:spChg chg="mod">
          <ac:chgData name="Marcin Balcerzak" userId="ee035a4d-7d23-47a7-80fd-92604dc986d6" providerId="ADAL" clId="{741E3576-D21C-494F-B145-9D2719F34DC5}" dt="2021-09-26T15:22:15.830" v="424" actId="1076"/>
          <ac:spMkLst>
            <pc:docMk/>
            <pc:sldMk cId="2655424732" sldId="298"/>
            <ac:spMk id="89" creationId="{C2F2BD9D-501C-4DF8-B698-7F6E124DFE65}"/>
          </ac:spMkLst>
        </pc:spChg>
        <pc:spChg chg="mod">
          <ac:chgData name="Marcin Balcerzak" userId="ee035a4d-7d23-47a7-80fd-92604dc986d6" providerId="ADAL" clId="{741E3576-D21C-494F-B145-9D2719F34DC5}" dt="2021-09-26T15:22:15.830" v="424" actId="1076"/>
          <ac:spMkLst>
            <pc:docMk/>
            <pc:sldMk cId="2655424732" sldId="298"/>
            <ac:spMk id="90" creationId="{99E1DC0E-6E3C-45AE-803B-3EFBD9A26D5D}"/>
          </ac:spMkLst>
        </pc:spChg>
        <pc:spChg chg="mod">
          <ac:chgData name="Marcin Balcerzak" userId="ee035a4d-7d23-47a7-80fd-92604dc986d6" providerId="ADAL" clId="{741E3576-D21C-494F-B145-9D2719F34DC5}" dt="2021-09-26T15:22:15.830" v="424" actId="1076"/>
          <ac:spMkLst>
            <pc:docMk/>
            <pc:sldMk cId="2655424732" sldId="298"/>
            <ac:spMk id="91" creationId="{D79210FB-301C-4846-9057-FF03DCA5ADD1}"/>
          </ac:spMkLst>
        </pc:spChg>
        <pc:spChg chg="mod">
          <ac:chgData name="Marcin Balcerzak" userId="ee035a4d-7d23-47a7-80fd-92604dc986d6" providerId="ADAL" clId="{741E3576-D21C-494F-B145-9D2719F34DC5}" dt="2021-09-26T15:22:15.830" v="424" actId="1076"/>
          <ac:spMkLst>
            <pc:docMk/>
            <pc:sldMk cId="2655424732" sldId="298"/>
            <ac:spMk id="92" creationId="{77AF8CCE-1EB2-40D4-8F37-15C4AE50AEDF}"/>
          </ac:spMkLst>
        </pc:spChg>
        <pc:spChg chg="mod">
          <ac:chgData name="Marcin Balcerzak" userId="ee035a4d-7d23-47a7-80fd-92604dc986d6" providerId="ADAL" clId="{741E3576-D21C-494F-B145-9D2719F34DC5}" dt="2021-09-26T15:22:15.830" v="424" actId="1076"/>
          <ac:spMkLst>
            <pc:docMk/>
            <pc:sldMk cId="2655424732" sldId="298"/>
            <ac:spMk id="93" creationId="{45FFFEE5-B98E-47F0-8839-52928090305F}"/>
          </ac:spMkLst>
        </pc:spChg>
        <pc:spChg chg="mod">
          <ac:chgData name="Marcin Balcerzak" userId="ee035a4d-7d23-47a7-80fd-92604dc986d6" providerId="ADAL" clId="{741E3576-D21C-494F-B145-9D2719F34DC5}" dt="2021-09-26T15:22:15.830" v="424" actId="1076"/>
          <ac:spMkLst>
            <pc:docMk/>
            <pc:sldMk cId="2655424732" sldId="298"/>
            <ac:spMk id="95" creationId="{3F1255BB-7D9E-46F7-9E82-71DDC2841F94}"/>
          </ac:spMkLst>
        </pc:spChg>
        <pc:spChg chg="mod">
          <ac:chgData name="Marcin Balcerzak" userId="ee035a4d-7d23-47a7-80fd-92604dc986d6" providerId="ADAL" clId="{741E3576-D21C-494F-B145-9D2719F34DC5}" dt="2021-09-26T15:22:15.830" v="424" actId="1076"/>
          <ac:spMkLst>
            <pc:docMk/>
            <pc:sldMk cId="2655424732" sldId="298"/>
            <ac:spMk id="96" creationId="{D6B6C338-B7E9-4526-8E87-A1A694BB942B}"/>
          </ac:spMkLst>
        </pc:spChg>
        <pc:spChg chg="mod">
          <ac:chgData name="Marcin Balcerzak" userId="ee035a4d-7d23-47a7-80fd-92604dc986d6" providerId="ADAL" clId="{741E3576-D21C-494F-B145-9D2719F34DC5}" dt="2021-09-26T15:22:15.830" v="424" actId="1076"/>
          <ac:spMkLst>
            <pc:docMk/>
            <pc:sldMk cId="2655424732" sldId="298"/>
            <ac:spMk id="98" creationId="{538D61F0-C948-41A7-8991-8AB54CBBC659}"/>
          </ac:spMkLst>
        </pc:spChg>
        <pc:spChg chg="mod">
          <ac:chgData name="Marcin Balcerzak" userId="ee035a4d-7d23-47a7-80fd-92604dc986d6" providerId="ADAL" clId="{741E3576-D21C-494F-B145-9D2719F34DC5}" dt="2021-09-26T15:22:15.830" v="424" actId="1076"/>
          <ac:spMkLst>
            <pc:docMk/>
            <pc:sldMk cId="2655424732" sldId="298"/>
            <ac:spMk id="99" creationId="{61B5C41E-2601-4C97-9F12-0E8880421E6B}"/>
          </ac:spMkLst>
        </pc:spChg>
        <pc:spChg chg="mod">
          <ac:chgData name="Marcin Balcerzak" userId="ee035a4d-7d23-47a7-80fd-92604dc986d6" providerId="ADAL" clId="{741E3576-D21C-494F-B145-9D2719F34DC5}" dt="2021-09-26T15:22:15.830" v="424" actId="1076"/>
          <ac:spMkLst>
            <pc:docMk/>
            <pc:sldMk cId="2655424732" sldId="298"/>
            <ac:spMk id="100" creationId="{FBBC3CE7-5270-4DE8-9DC7-57DEF4335D4C}"/>
          </ac:spMkLst>
        </pc:spChg>
        <pc:spChg chg="mod">
          <ac:chgData name="Marcin Balcerzak" userId="ee035a4d-7d23-47a7-80fd-92604dc986d6" providerId="ADAL" clId="{741E3576-D21C-494F-B145-9D2719F34DC5}" dt="2021-09-26T15:22:15.830" v="424" actId="1076"/>
          <ac:spMkLst>
            <pc:docMk/>
            <pc:sldMk cId="2655424732" sldId="298"/>
            <ac:spMk id="104" creationId="{A86AA071-63DF-45BD-B918-2409D36B002F}"/>
          </ac:spMkLst>
        </pc:spChg>
        <pc:spChg chg="mod">
          <ac:chgData name="Marcin Balcerzak" userId="ee035a4d-7d23-47a7-80fd-92604dc986d6" providerId="ADAL" clId="{741E3576-D21C-494F-B145-9D2719F34DC5}" dt="2021-09-26T15:22:15.830" v="424" actId="1076"/>
          <ac:spMkLst>
            <pc:docMk/>
            <pc:sldMk cId="2655424732" sldId="298"/>
            <ac:spMk id="105" creationId="{530599EA-93F6-4693-A960-DB6CFDC039F9}"/>
          </ac:spMkLst>
        </pc:spChg>
        <pc:spChg chg="mod">
          <ac:chgData name="Marcin Balcerzak" userId="ee035a4d-7d23-47a7-80fd-92604dc986d6" providerId="ADAL" clId="{741E3576-D21C-494F-B145-9D2719F34DC5}" dt="2021-09-26T15:22:15.830" v="424" actId="1076"/>
          <ac:spMkLst>
            <pc:docMk/>
            <pc:sldMk cId="2655424732" sldId="298"/>
            <ac:spMk id="106" creationId="{8C0A2A8B-D2BF-4801-960F-D33D296C9788}"/>
          </ac:spMkLst>
        </pc:spChg>
        <pc:spChg chg="mod">
          <ac:chgData name="Marcin Balcerzak" userId="ee035a4d-7d23-47a7-80fd-92604dc986d6" providerId="ADAL" clId="{741E3576-D21C-494F-B145-9D2719F34DC5}" dt="2021-09-26T15:22:15.830" v="424" actId="1076"/>
          <ac:spMkLst>
            <pc:docMk/>
            <pc:sldMk cId="2655424732" sldId="298"/>
            <ac:spMk id="107" creationId="{B3A7B9BF-33BC-4F6B-A061-8D2C48857C50}"/>
          </ac:spMkLst>
        </pc:spChg>
        <pc:spChg chg="mod">
          <ac:chgData name="Marcin Balcerzak" userId="ee035a4d-7d23-47a7-80fd-92604dc986d6" providerId="ADAL" clId="{741E3576-D21C-494F-B145-9D2719F34DC5}" dt="2021-09-26T15:22:15.830" v="424" actId="1076"/>
          <ac:spMkLst>
            <pc:docMk/>
            <pc:sldMk cId="2655424732" sldId="298"/>
            <ac:spMk id="108" creationId="{4938122A-5C18-4C0F-AFDA-BD19DB6C1667}"/>
          </ac:spMkLst>
        </pc:spChg>
        <pc:spChg chg="mod">
          <ac:chgData name="Marcin Balcerzak" userId="ee035a4d-7d23-47a7-80fd-92604dc986d6" providerId="ADAL" clId="{741E3576-D21C-494F-B145-9D2719F34DC5}" dt="2021-09-26T15:22:15.830" v="424" actId="1076"/>
          <ac:spMkLst>
            <pc:docMk/>
            <pc:sldMk cId="2655424732" sldId="298"/>
            <ac:spMk id="109" creationId="{877C32AF-A08B-47C4-87EC-622E968146A8}"/>
          </ac:spMkLst>
        </pc:spChg>
        <pc:spChg chg="mod">
          <ac:chgData name="Marcin Balcerzak" userId="ee035a4d-7d23-47a7-80fd-92604dc986d6" providerId="ADAL" clId="{741E3576-D21C-494F-B145-9D2719F34DC5}" dt="2021-09-26T15:22:15.830" v="424" actId="1076"/>
          <ac:spMkLst>
            <pc:docMk/>
            <pc:sldMk cId="2655424732" sldId="298"/>
            <ac:spMk id="110" creationId="{E6316DBF-0BE6-49A1-9A7E-317AB2878D3C}"/>
          </ac:spMkLst>
        </pc:spChg>
        <pc:spChg chg="mod">
          <ac:chgData name="Marcin Balcerzak" userId="ee035a4d-7d23-47a7-80fd-92604dc986d6" providerId="ADAL" clId="{741E3576-D21C-494F-B145-9D2719F34DC5}" dt="2021-09-26T15:22:15.830" v="424" actId="1076"/>
          <ac:spMkLst>
            <pc:docMk/>
            <pc:sldMk cId="2655424732" sldId="298"/>
            <ac:spMk id="111" creationId="{5B0283EC-C78B-4B33-A601-E531AB21AEF8}"/>
          </ac:spMkLst>
        </pc:spChg>
        <pc:spChg chg="mod">
          <ac:chgData name="Marcin Balcerzak" userId="ee035a4d-7d23-47a7-80fd-92604dc986d6" providerId="ADAL" clId="{741E3576-D21C-494F-B145-9D2719F34DC5}" dt="2021-09-26T15:22:15.830" v="424" actId="1076"/>
          <ac:spMkLst>
            <pc:docMk/>
            <pc:sldMk cId="2655424732" sldId="298"/>
            <ac:spMk id="112" creationId="{D7D479E3-E70C-49E6-A867-2D429B4F6BC9}"/>
          </ac:spMkLst>
        </pc:spChg>
        <pc:spChg chg="mod">
          <ac:chgData name="Marcin Balcerzak" userId="ee035a4d-7d23-47a7-80fd-92604dc986d6" providerId="ADAL" clId="{741E3576-D21C-494F-B145-9D2719F34DC5}" dt="2021-09-26T15:22:15.830" v="424" actId="1076"/>
          <ac:spMkLst>
            <pc:docMk/>
            <pc:sldMk cId="2655424732" sldId="298"/>
            <ac:spMk id="113" creationId="{6CA35B06-F30B-4283-B288-7EB6E9D2275E}"/>
          </ac:spMkLst>
        </pc:spChg>
        <pc:spChg chg="mod">
          <ac:chgData name="Marcin Balcerzak" userId="ee035a4d-7d23-47a7-80fd-92604dc986d6" providerId="ADAL" clId="{741E3576-D21C-494F-B145-9D2719F34DC5}" dt="2021-09-26T15:22:15.830" v="424" actId="1076"/>
          <ac:spMkLst>
            <pc:docMk/>
            <pc:sldMk cId="2655424732" sldId="298"/>
            <ac:spMk id="114" creationId="{D34F3048-979A-49B0-BDF0-BBDB8C2C90DB}"/>
          </ac:spMkLst>
        </pc:spChg>
        <pc:spChg chg="mod">
          <ac:chgData name="Marcin Balcerzak" userId="ee035a4d-7d23-47a7-80fd-92604dc986d6" providerId="ADAL" clId="{741E3576-D21C-494F-B145-9D2719F34DC5}" dt="2021-09-26T15:22:15.830" v="424" actId="1076"/>
          <ac:spMkLst>
            <pc:docMk/>
            <pc:sldMk cId="2655424732" sldId="298"/>
            <ac:spMk id="115" creationId="{46330B04-2DFC-402F-A695-105BC488EF50}"/>
          </ac:spMkLst>
        </pc:spChg>
        <pc:spChg chg="mod">
          <ac:chgData name="Marcin Balcerzak" userId="ee035a4d-7d23-47a7-80fd-92604dc986d6" providerId="ADAL" clId="{741E3576-D21C-494F-B145-9D2719F34DC5}" dt="2021-09-26T15:22:15.830" v="424" actId="1076"/>
          <ac:spMkLst>
            <pc:docMk/>
            <pc:sldMk cId="2655424732" sldId="298"/>
            <ac:spMk id="116" creationId="{B4F30D5A-B57D-44B0-BC49-1CB7C9B28E66}"/>
          </ac:spMkLst>
        </pc:spChg>
        <pc:spChg chg="mod">
          <ac:chgData name="Marcin Balcerzak" userId="ee035a4d-7d23-47a7-80fd-92604dc986d6" providerId="ADAL" clId="{741E3576-D21C-494F-B145-9D2719F34DC5}" dt="2021-09-26T15:22:15.830" v="424" actId="1076"/>
          <ac:spMkLst>
            <pc:docMk/>
            <pc:sldMk cId="2655424732" sldId="298"/>
            <ac:spMk id="117" creationId="{6F372756-ABF2-4166-A6F0-06BF754553F2}"/>
          </ac:spMkLst>
        </pc:spChg>
        <pc:spChg chg="mod">
          <ac:chgData name="Marcin Balcerzak" userId="ee035a4d-7d23-47a7-80fd-92604dc986d6" providerId="ADAL" clId="{741E3576-D21C-494F-B145-9D2719F34DC5}" dt="2021-09-26T15:22:15.830" v="424" actId="1076"/>
          <ac:spMkLst>
            <pc:docMk/>
            <pc:sldMk cId="2655424732" sldId="298"/>
            <ac:spMk id="118" creationId="{4932B17F-FCED-4DEB-911F-404B80CBC1C1}"/>
          </ac:spMkLst>
        </pc:spChg>
        <pc:spChg chg="mod">
          <ac:chgData name="Marcin Balcerzak" userId="ee035a4d-7d23-47a7-80fd-92604dc986d6" providerId="ADAL" clId="{741E3576-D21C-494F-B145-9D2719F34DC5}" dt="2021-09-26T15:22:15.830" v="424" actId="1076"/>
          <ac:spMkLst>
            <pc:docMk/>
            <pc:sldMk cId="2655424732" sldId="298"/>
            <ac:spMk id="122" creationId="{D9CAB1DA-3CE9-4770-9B7D-1C1BC2AD2642}"/>
          </ac:spMkLst>
        </pc:spChg>
        <pc:spChg chg="mod">
          <ac:chgData name="Marcin Balcerzak" userId="ee035a4d-7d23-47a7-80fd-92604dc986d6" providerId="ADAL" clId="{741E3576-D21C-494F-B145-9D2719F34DC5}" dt="2021-09-26T15:22:15.830" v="424" actId="1076"/>
          <ac:spMkLst>
            <pc:docMk/>
            <pc:sldMk cId="2655424732" sldId="298"/>
            <ac:spMk id="123" creationId="{712A5ED7-CAA1-4BAB-A250-B2DF474A4A58}"/>
          </ac:spMkLst>
        </pc:spChg>
        <pc:spChg chg="mod">
          <ac:chgData name="Marcin Balcerzak" userId="ee035a4d-7d23-47a7-80fd-92604dc986d6" providerId="ADAL" clId="{741E3576-D21C-494F-B145-9D2719F34DC5}" dt="2021-09-26T15:22:15.830" v="424" actId="1076"/>
          <ac:spMkLst>
            <pc:docMk/>
            <pc:sldMk cId="2655424732" sldId="298"/>
            <ac:spMk id="124" creationId="{24C37274-12EF-47C0-948B-B42213DFD7B6}"/>
          </ac:spMkLst>
        </pc:spChg>
        <pc:spChg chg="mod">
          <ac:chgData name="Marcin Balcerzak" userId="ee035a4d-7d23-47a7-80fd-92604dc986d6" providerId="ADAL" clId="{741E3576-D21C-494F-B145-9D2719F34DC5}" dt="2021-09-26T15:22:15.830" v="424" actId="1076"/>
          <ac:spMkLst>
            <pc:docMk/>
            <pc:sldMk cId="2655424732" sldId="298"/>
            <ac:spMk id="125" creationId="{84368946-15AA-4C0C-BBDF-817B751477B7}"/>
          </ac:spMkLst>
        </pc:spChg>
        <pc:spChg chg="mod">
          <ac:chgData name="Marcin Balcerzak" userId="ee035a4d-7d23-47a7-80fd-92604dc986d6" providerId="ADAL" clId="{741E3576-D21C-494F-B145-9D2719F34DC5}" dt="2021-09-26T15:22:15.830" v="424" actId="1076"/>
          <ac:spMkLst>
            <pc:docMk/>
            <pc:sldMk cId="2655424732" sldId="298"/>
            <ac:spMk id="126" creationId="{37831DBF-F129-41DD-AB6A-D6357633C4E8}"/>
          </ac:spMkLst>
        </pc:spChg>
        <pc:spChg chg="mod">
          <ac:chgData name="Marcin Balcerzak" userId="ee035a4d-7d23-47a7-80fd-92604dc986d6" providerId="ADAL" clId="{741E3576-D21C-494F-B145-9D2719F34DC5}" dt="2021-09-26T15:22:15.830" v="424" actId="1076"/>
          <ac:spMkLst>
            <pc:docMk/>
            <pc:sldMk cId="2655424732" sldId="298"/>
            <ac:spMk id="127" creationId="{63F02EE0-5BFE-4803-B774-F2EA6ACBEDE0}"/>
          </ac:spMkLst>
        </pc:spChg>
        <pc:spChg chg="mod">
          <ac:chgData name="Marcin Balcerzak" userId="ee035a4d-7d23-47a7-80fd-92604dc986d6" providerId="ADAL" clId="{741E3576-D21C-494F-B145-9D2719F34DC5}" dt="2021-09-26T15:22:15.830" v="424" actId="1076"/>
          <ac:spMkLst>
            <pc:docMk/>
            <pc:sldMk cId="2655424732" sldId="298"/>
            <ac:spMk id="128" creationId="{C0A22A1E-0C8D-415A-A22D-9F41497F6801}"/>
          </ac:spMkLst>
        </pc:spChg>
        <pc:spChg chg="mod">
          <ac:chgData name="Marcin Balcerzak" userId="ee035a4d-7d23-47a7-80fd-92604dc986d6" providerId="ADAL" clId="{741E3576-D21C-494F-B145-9D2719F34DC5}" dt="2021-09-26T15:22:15.830" v="424" actId="1076"/>
          <ac:spMkLst>
            <pc:docMk/>
            <pc:sldMk cId="2655424732" sldId="298"/>
            <ac:spMk id="129" creationId="{7FFF98C9-F8E2-48AF-A32B-2E297A55BC73}"/>
          </ac:spMkLst>
        </pc:spChg>
        <pc:spChg chg="add del mod">
          <ac:chgData name="Marcin Balcerzak" userId="ee035a4d-7d23-47a7-80fd-92604dc986d6" providerId="ADAL" clId="{741E3576-D21C-494F-B145-9D2719F34DC5}" dt="2021-09-26T15:22:21.872" v="426" actId="478"/>
          <ac:spMkLst>
            <pc:docMk/>
            <pc:sldMk cId="2655424732" sldId="298"/>
            <ac:spMk id="130" creationId="{1B1B3F84-8661-4409-A137-CB0C7ACCE360}"/>
          </ac:spMkLst>
        </pc:spChg>
        <pc:spChg chg="mod">
          <ac:chgData name="Marcin Balcerzak" userId="ee035a4d-7d23-47a7-80fd-92604dc986d6" providerId="ADAL" clId="{741E3576-D21C-494F-B145-9D2719F34DC5}" dt="2021-09-26T15:22:15.830" v="424" actId="1076"/>
          <ac:spMkLst>
            <pc:docMk/>
            <pc:sldMk cId="2655424732" sldId="298"/>
            <ac:spMk id="132" creationId="{2C4683C8-6854-43F6-A902-46CACD1F3EF1}"/>
          </ac:spMkLst>
        </pc:spChg>
        <pc:spChg chg="mod">
          <ac:chgData name="Marcin Balcerzak" userId="ee035a4d-7d23-47a7-80fd-92604dc986d6" providerId="ADAL" clId="{741E3576-D21C-494F-B145-9D2719F34DC5}" dt="2021-09-26T15:22:15.830" v="424" actId="1076"/>
          <ac:spMkLst>
            <pc:docMk/>
            <pc:sldMk cId="2655424732" sldId="298"/>
            <ac:spMk id="133" creationId="{B7B0CCEB-5ED6-4288-AB9F-E40B5A128DB4}"/>
          </ac:spMkLst>
        </pc:spChg>
        <pc:spChg chg="mod">
          <ac:chgData name="Marcin Balcerzak" userId="ee035a4d-7d23-47a7-80fd-92604dc986d6" providerId="ADAL" clId="{741E3576-D21C-494F-B145-9D2719F34DC5}" dt="2021-09-26T15:22:15.830" v="424" actId="1076"/>
          <ac:spMkLst>
            <pc:docMk/>
            <pc:sldMk cId="2655424732" sldId="298"/>
            <ac:spMk id="137" creationId="{CF0F82AA-0D08-459C-ABA2-39132AE1D349}"/>
          </ac:spMkLst>
        </pc:spChg>
        <pc:spChg chg="mod">
          <ac:chgData name="Marcin Balcerzak" userId="ee035a4d-7d23-47a7-80fd-92604dc986d6" providerId="ADAL" clId="{741E3576-D21C-494F-B145-9D2719F34DC5}" dt="2021-09-26T15:22:15.830" v="424" actId="1076"/>
          <ac:spMkLst>
            <pc:docMk/>
            <pc:sldMk cId="2655424732" sldId="298"/>
            <ac:spMk id="138" creationId="{FD99E6BA-E3E7-48EB-853E-F74B19245F75}"/>
          </ac:spMkLst>
        </pc:spChg>
        <pc:spChg chg="mod">
          <ac:chgData name="Marcin Balcerzak" userId="ee035a4d-7d23-47a7-80fd-92604dc986d6" providerId="ADAL" clId="{741E3576-D21C-494F-B145-9D2719F34DC5}" dt="2021-09-26T15:22:15.830" v="424" actId="1076"/>
          <ac:spMkLst>
            <pc:docMk/>
            <pc:sldMk cId="2655424732" sldId="298"/>
            <ac:spMk id="139" creationId="{46A99ABA-872E-49D2-81AB-9B33B9F9DFE6}"/>
          </ac:spMkLst>
        </pc:spChg>
        <pc:spChg chg="mod">
          <ac:chgData name="Marcin Balcerzak" userId="ee035a4d-7d23-47a7-80fd-92604dc986d6" providerId="ADAL" clId="{741E3576-D21C-494F-B145-9D2719F34DC5}" dt="2021-09-26T15:22:15.830" v="424" actId="1076"/>
          <ac:spMkLst>
            <pc:docMk/>
            <pc:sldMk cId="2655424732" sldId="298"/>
            <ac:spMk id="140" creationId="{B2FDCB03-5573-4780-B819-406964017675}"/>
          </ac:spMkLst>
        </pc:spChg>
        <pc:spChg chg="mod">
          <ac:chgData name="Marcin Balcerzak" userId="ee035a4d-7d23-47a7-80fd-92604dc986d6" providerId="ADAL" clId="{741E3576-D21C-494F-B145-9D2719F34DC5}" dt="2021-09-26T15:22:15.830" v="424" actId="1076"/>
          <ac:spMkLst>
            <pc:docMk/>
            <pc:sldMk cId="2655424732" sldId="298"/>
            <ac:spMk id="144" creationId="{893160B0-727A-41EC-9BD3-128DF82D7937}"/>
          </ac:spMkLst>
        </pc:spChg>
        <pc:spChg chg="mod">
          <ac:chgData name="Marcin Balcerzak" userId="ee035a4d-7d23-47a7-80fd-92604dc986d6" providerId="ADAL" clId="{741E3576-D21C-494F-B145-9D2719F34DC5}" dt="2021-09-26T15:22:15.830" v="424" actId="1076"/>
          <ac:spMkLst>
            <pc:docMk/>
            <pc:sldMk cId="2655424732" sldId="298"/>
            <ac:spMk id="145" creationId="{F4CB7C91-25B0-4CCF-AD56-E13F40941AFD}"/>
          </ac:spMkLst>
        </pc:spChg>
        <pc:spChg chg="mod">
          <ac:chgData name="Marcin Balcerzak" userId="ee035a4d-7d23-47a7-80fd-92604dc986d6" providerId="ADAL" clId="{741E3576-D21C-494F-B145-9D2719F34DC5}" dt="2021-09-26T15:22:15.830" v="424" actId="1076"/>
          <ac:spMkLst>
            <pc:docMk/>
            <pc:sldMk cId="2655424732" sldId="298"/>
            <ac:spMk id="146" creationId="{0B31B27F-6C5D-47CE-BF45-E0424324BB55}"/>
          </ac:spMkLst>
        </pc:spChg>
        <pc:spChg chg="mod">
          <ac:chgData name="Marcin Balcerzak" userId="ee035a4d-7d23-47a7-80fd-92604dc986d6" providerId="ADAL" clId="{741E3576-D21C-494F-B145-9D2719F34DC5}" dt="2021-09-26T15:22:15.830" v="424" actId="1076"/>
          <ac:spMkLst>
            <pc:docMk/>
            <pc:sldMk cId="2655424732" sldId="298"/>
            <ac:spMk id="147" creationId="{5FCD4325-9FCD-4626-B6BA-1F98C3FDAC9A}"/>
          </ac:spMkLst>
        </pc:spChg>
        <pc:spChg chg="mod">
          <ac:chgData name="Marcin Balcerzak" userId="ee035a4d-7d23-47a7-80fd-92604dc986d6" providerId="ADAL" clId="{741E3576-D21C-494F-B145-9D2719F34DC5}" dt="2021-09-26T15:22:15.830" v="424" actId="1076"/>
          <ac:spMkLst>
            <pc:docMk/>
            <pc:sldMk cId="2655424732" sldId="298"/>
            <ac:spMk id="149" creationId="{62CD5216-A834-4390-BB9E-87D99874BB2F}"/>
          </ac:spMkLst>
        </pc:spChg>
        <pc:spChg chg="mod">
          <ac:chgData name="Marcin Balcerzak" userId="ee035a4d-7d23-47a7-80fd-92604dc986d6" providerId="ADAL" clId="{741E3576-D21C-494F-B145-9D2719F34DC5}" dt="2021-09-26T15:22:15.830" v="424" actId="1076"/>
          <ac:spMkLst>
            <pc:docMk/>
            <pc:sldMk cId="2655424732" sldId="298"/>
            <ac:spMk id="150" creationId="{3F312BD7-A03C-43EF-BEA5-A7BAEDC144D0}"/>
          </ac:spMkLst>
        </pc:spChg>
        <pc:spChg chg="mod">
          <ac:chgData name="Marcin Balcerzak" userId="ee035a4d-7d23-47a7-80fd-92604dc986d6" providerId="ADAL" clId="{741E3576-D21C-494F-B145-9D2719F34DC5}" dt="2021-09-26T15:22:15.830" v="424" actId="1076"/>
          <ac:spMkLst>
            <pc:docMk/>
            <pc:sldMk cId="2655424732" sldId="298"/>
            <ac:spMk id="152" creationId="{64CA0195-47AE-43A7-81DE-DC40917AEB09}"/>
          </ac:spMkLst>
        </pc:spChg>
        <pc:spChg chg="mod">
          <ac:chgData name="Marcin Balcerzak" userId="ee035a4d-7d23-47a7-80fd-92604dc986d6" providerId="ADAL" clId="{741E3576-D21C-494F-B145-9D2719F34DC5}" dt="2021-09-26T15:22:15.830" v="424" actId="1076"/>
          <ac:spMkLst>
            <pc:docMk/>
            <pc:sldMk cId="2655424732" sldId="298"/>
            <ac:spMk id="153" creationId="{2E1440C0-2E09-4B82-A40E-F5EDB9A19AE8}"/>
          </ac:spMkLst>
        </pc:spChg>
        <pc:spChg chg="add del mod">
          <ac:chgData name="Marcin Balcerzak" userId="ee035a4d-7d23-47a7-80fd-92604dc986d6" providerId="ADAL" clId="{741E3576-D21C-494F-B145-9D2719F34DC5}" dt="2021-09-26T15:22:21.872" v="426" actId="478"/>
          <ac:spMkLst>
            <pc:docMk/>
            <pc:sldMk cId="2655424732" sldId="298"/>
            <ac:spMk id="154" creationId="{EC2B623D-FD0E-4AAA-BEA3-E54F5A7DF6F3}"/>
          </ac:spMkLst>
        </pc:spChg>
        <pc:spChg chg="add del mod">
          <ac:chgData name="Marcin Balcerzak" userId="ee035a4d-7d23-47a7-80fd-92604dc986d6" providerId="ADAL" clId="{741E3576-D21C-494F-B145-9D2719F34DC5}" dt="2021-09-26T15:22:21.872" v="426" actId="478"/>
          <ac:spMkLst>
            <pc:docMk/>
            <pc:sldMk cId="2655424732" sldId="298"/>
            <ac:spMk id="155" creationId="{49A06B89-4BC7-447E-A814-445E7389CD26}"/>
          </ac:spMkLst>
        </pc:spChg>
        <pc:spChg chg="add del mod">
          <ac:chgData name="Marcin Balcerzak" userId="ee035a4d-7d23-47a7-80fd-92604dc986d6" providerId="ADAL" clId="{741E3576-D21C-494F-B145-9D2719F34DC5}" dt="2021-09-26T15:22:21.872" v="426" actId="478"/>
          <ac:spMkLst>
            <pc:docMk/>
            <pc:sldMk cId="2655424732" sldId="298"/>
            <ac:spMk id="156" creationId="{C967B7D7-6891-43B6-A55D-382D7D2BF02F}"/>
          </ac:spMkLst>
        </pc:spChg>
        <pc:spChg chg="add del mod">
          <ac:chgData name="Marcin Balcerzak" userId="ee035a4d-7d23-47a7-80fd-92604dc986d6" providerId="ADAL" clId="{741E3576-D21C-494F-B145-9D2719F34DC5}" dt="2021-09-26T15:22:21.872" v="426" actId="478"/>
          <ac:spMkLst>
            <pc:docMk/>
            <pc:sldMk cId="2655424732" sldId="298"/>
            <ac:spMk id="157" creationId="{FCF87A0C-66A4-4D39-AB51-61A1AA47828A}"/>
          </ac:spMkLst>
        </pc:spChg>
        <pc:spChg chg="add del mod">
          <ac:chgData name="Marcin Balcerzak" userId="ee035a4d-7d23-47a7-80fd-92604dc986d6" providerId="ADAL" clId="{741E3576-D21C-494F-B145-9D2719F34DC5}" dt="2021-09-26T15:22:21.872" v="426" actId="478"/>
          <ac:spMkLst>
            <pc:docMk/>
            <pc:sldMk cId="2655424732" sldId="298"/>
            <ac:spMk id="158" creationId="{A24DAB53-8AE4-4314-8FF2-4FE33228DFD7}"/>
          </ac:spMkLst>
        </pc:spChg>
        <pc:spChg chg="add del mod">
          <ac:chgData name="Marcin Balcerzak" userId="ee035a4d-7d23-47a7-80fd-92604dc986d6" providerId="ADAL" clId="{741E3576-D21C-494F-B145-9D2719F34DC5}" dt="2021-09-26T15:22:21.872" v="426" actId="478"/>
          <ac:spMkLst>
            <pc:docMk/>
            <pc:sldMk cId="2655424732" sldId="298"/>
            <ac:spMk id="159" creationId="{5F9D1A98-50DD-4A4E-B301-8F3B70D083E1}"/>
          </ac:spMkLst>
        </pc:spChg>
        <pc:spChg chg="add del mod">
          <ac:chgData name="Marcin Balcerzak" userId="ee035a4d-7d23-47a7-80fd-92604dc986d6" providerId="ADAL" clId="{741E3576-D21C-494F-B145-9D2719F34DC5}" dt="2021-09-26T15:22:21.872" v="426" actId="478"/>
          <ac:spMkLst>
            <pc:docMk/>
            <pc:sldMk cId="2655424732" sldId="298"/>
            <ac:spMk id="160" creationId="{6C7A9F24-6244-433D-BDBA-5E7BAB03BAF1}"/>
          </ac:spMkLst>
        </pc:spChg>
        <pc:spChg chg="add del mod">
          <ac:chgData name="Marcin Balcerzak" userId="ee035a4d-7d23-47a7-80fd-92604dc986d6" providerId="ADAL" clId="{741E3576-D21C-494F-B145-9D2719F34DC5}" dt="2021-09-26T15:22:21.872" v="426" actId="478"/>
          <ac:spMkLst>
            <pc:docMk/>
            <pc:sldMk cId="2655424732" sldId="298"/>
            <ac:spMk id="161" creationId="{5AB8EE1D-7651-4F27-9402-320D000F8B8B}"/>
          </ac:spMkLst>
        </pc:spChg>
        <pc:spChg chg="add del mod">
          <ac:chgData name="Marcin Balcerzak" userId="ee035a4d-7d23-47a7-80fd-92604dc986d6" providerId="ADAL" clId="{741E3576-D21C-494F-B145-9D2719F34DC5}" dt="2021-09-26T15:22:21.872" v="426" actId="478"/>
          <ac:spMkLst>
            <pc:docMk/>
            <pc:sldMk cId="2655424732" sldId="298"/>
            <ac:spMk id="162" creationId="{80FB01B3-0A48-4E17-916A-6B683C625E02}"/>
          </ac:spMkLst>
        </pc:spChg>
        <pc:spChg chg="add del mod">
          <ac:chgData name="Marcin Balcerzak" userId="ee035a4d-7d23-47a7-80fd-92604dc986d6" providerId="ADAL" clId="{741E3576-D21C-494F-B145-9D2719F34DC5}" dt="2021-09-26T15:22:21.872" v="426" actId="478"/>
          <ac:spMkLst>
            <pc:docMk/>
            <pc:sldMk cId="2655424732" sldId="298"/>
            <ac:spMk id="163" creationId="{D1EE6305-9C1E-4B7D-8615-D47BEC9F0F43}"/>
          </ac:spMkLst>
        </pc:spChg>
        <pc:spChg chg="add del mod">
          <ac:chgData name="Marcin Balcerzak" userId="ee035a4d-7d23-47a7-80fd-92604dc986d6" providerId="ADAL" clId="{741E3576-D21C-494F-B145-9D2719F34DC5}" dt="2021-09-26T15:22:21.872" v="426" actId="478"/>
          <ac:spMkLst>
            <pc:docMk/>
            <pc:sldMk cId="2655424732" sldId="298"/>
            <ac:spMk id="164" creationId="{0A84229A-E924-4515-AA2C-4FE5F3396A7A}"/>
          </ac:spMkLst>
        </pc:spChg>
        <pc:spChg chg="add del mod">
          <ac:chgData name="Marcin Balcerzak" userId="ee035a4d-7d23-47a7-80fd-92604dc986d6" providerId="ADAL" clId="{741E3576-D21C-494F-B145-9D2719F34DC5}" dt="2021-09-26T15:22:21.872" v="426" actId="478"/>
          <ac:spMkLst>
            <pc:docMk/>
            <pc:sldMk cId="2655424732" sldId="298"/>
            <ac:spMk id="165" creationId="{D1B5B192-C1E3-4AFD-802F-78017A4507DC}"/>
          </ac:spMkLst>
        </pc:spChg>
        <pc:spChg chg="mod">
          <ac:chgData name="Marcin Balcerzak" userId="ee035a4d-7d23-47a7-80fd-92604dc986d6" providerId="ADAL" clId="{741E3576-D21C-494F-B145-9D2719F34DC5}" dt="2021-09-26T15:22:15.830" v="424" actId="1076"/>
          <ac:spMkLst>
            <pc:docMk/>
            <pc:sldMk cId="2655424732" sldId="298"/>
            <ac:spMk id="167" creationId="{BF0D6FF1-35E7-4812-93E3-16DF9327F21D}"/>
          </ac:spMkLst>
        </pc:spChg>
        <pc:spChg chg="mod">
          <ac:chgData name="Marcin Balcerzak" userId="ee035a4d-7d23-47a7-80fd-92604dc986d6" providerId="ADAL" clId="{741E3576-D21C-494F-B145-9D2719F34DC5}" dt="2021-09-26T15:22:15.830" v="424" actId="1076"/>
          <ac:spMkLst>
            <pc:docMk/>
            <pc:sldMk cId="2655424732" sldId="298"/>
            <ac:spMk id="168" creationId="{CBE38713-3832-4DF7-A7B0-B36A574D59CA}"/>
          </ac:spMkLst>
        </pc:spChg>
        <pc:spChg chg="add del mod">
          <ac:chgData name="Marcin Balcerzak" userId="ee035a4d-7d23-47a7-80fd-92604dc986d6" providerId="ADAL" clId="{741E3576-D21C-494F-B145-9D2719F34DC5}" dt="2021-09-26T15:22:21.872" v="426" actId="478"/>
          <ac:spMkLst>
            <pc:docMk/>
            <pc:sldMk cId="2655424732" sldId="298"/>
            <ac:spMk id="169" creationId="{D8007D6A-8107-4AE1-B077-D8E3AF336744}"/>
          </ac:spMkLst>
        </pc:spChg>
        <pc:grpChg chg="add mod">
          <ac:chgData name="Marcin Balcerzak" userId="ee035a4d-7d23-47a7-80fd-92604dc986d6" providerId="ADAL" clId="{741E3576-D21C-494F-B145-9D2719F34DC5}" dt="2021-09-26T15:21:23.970" v="396" actId="1076"/>
          <ac:grpSpMkLst>
            <pc:docMk/>
            <pc:sldMk cId="2655424732" sldId="298"/>
            <ac:grpSpMk id="21" creationId="{0829B0A6-7DA8-44ED-BDFF-1BA397CFA35B}"/>
          </ac:grpSpMkLst>
        </pc:grpChg>
        <pc:grpChg chg="add del mod">
          <ac:chgData name="Marcin Balcerzak" userId="ee035a4d-7d23-47a7-80fd-92604dc986d6" providerId="ADAL" clId="{741E3576-D21C-494F-B145-9D2719F34DC5}" dt="2021-09-26T15:22:21.872" v="426" actId="478"/>
          <ac:grpSpMkLst>
            <pc:docMk/>
            <pc:sldMk cId="2655424732" sldId="298"/>
            <ac:grpSpMk id="33" creationId="{0CD359E3-AC6A-4584-A3A4-2F6715900DF6}"/>
          </ac:grpSpMkLst>
        </pc:grpChg>
        <pc:grpChg chg="mod">
          <ac:chgData name="Marcin Balcerzak" userId="ee035a4d-7d23-47a7-80fd-92604dc986d6" providerId="ADAL" clId="{741E3576-D21C-494F-B145-9D2719F34DC5}" dt="2021-09-26T15:22:15.830" v="424" actId="1076"/>
          <ac:grpSpMkLst>
            <pc:docMk/>
            <pc:sldMk cId="2655424732" sldId="298"/>
            <ac:grpSpMk id="35" creationId="{71985AC7-7959-4C89-8A73-6E31C857A6F6}"/>
          </ac:grpSpMkLst>
        </pc:grpChg>
        <pc:grpChg chg="mod">
          <ac:chgData name="Marcin Balcerzak" userId="ee035a4d-7d23-47a7-80fd-92604dc986d6" providerId="ADAL" clId="{741E3576-D21C-494F-B145-9D2719F34DC5}" dt="2021-09-26T15:22:15.830" v="424" actId="1076"/>
          <ac:grpSpMkLst>
            <pc:docMk/>
            <pc:sldMk cId="2655424732" sldId="298"/>
            <ac:grpSpMk id="36" creationId="{359C2AD5-F248-4293-B6C7-E973434F74C7}"/>
          </ac:grpSpMkLst>
        </pc:grpChg>
        <pc:grpChg chg="mod">
          <ac:chgData name="Marcin Balcerzak" userId="ee035a4d-7d23-47a7-80fd-92604dc986d6" providerId="ADAL" clId="{741E3576-D21C-494F-B145-9D2719F34DC5}" dt="2021-09-26T15:22:15.830" v="424" actId="1076"/>
          <ac:grpSpMkLst>
            <pc:docMk/>
            <pc:sldMk cId="2655424732" sldId="298"/>
            <ac:grpSpMk id="37" creationId="{4060BC3A-8847-40EA-A2E3-2DDD7CD75F00}"/>
          </ac:grpSpMkLst>
        </pc:grpChg>
        <pc:grpChg chg="mod">
          <ac:chgData name="Marcin Balcerzak" userId="ee035a4d-7d23-47a7-80fd-92604dc986d6" providerId="ADAL" clId="{741E3576-D21C-494F-B145-9D2719F34DC5}" dt="2021-09-26T15:22:15.830" v="424" actId="1076"/>
          <ac:grpSpMkLst>
            <pc:docMk/>
            <pc:sldMk cId="2655424732" sldId="298"/>
            <ac:grpSpMk id="38" creationId="{20128FB6-63D4-4380-962C-FE43A5FC6430}"/>
          </ac:grpSpMkLst>
        </pc:grpChg>
        <pc:grpChg chg="mod">
          <ac:chgData name="Marcin Balcerzak" userId="ee035a4d-7d23-47a7-80fd-92604dc986d6" providerId="ADAL" clId="{741E3576-D21C-494F-B145-9D2719F34DC5}" dt="2021-09-26T15:22:15.830" v="424" actId="1076"/>
          <ac:grpSpMkLst>
            <pc:docMk/>
            <pc:sldMk cId="2655424732" sldId="298"/>
            <ac:grpSpMk id="39" creationId="{C5A1348A-EE42-404E-8CE8-D92B619BC8CA}"/>
          </ac:grpSpMkLst>
        </pc:grpChg>
        <pc:grpChg chg="mod">
          <ac:chgData name="Marcin Balcerzak" userId="ee035a4d-7d23-47a7-80fd-92604dc986d6" providerId="ADAL" clId="{741E3576-D21C-494F-B145-9D2719F34DC5}" dt="2021-09-26T15:22:15.830" v="424" actId="1076"/>
          <ac:grpSpMkLst>
            <pc:docMk/>
            <pc:sldMk cId="2655424732" sldId="298"/>
            <ac:grpSpMk id="40" creationId="{E8E62590-6EB9-460C-8DEA-659C5E7D7268}"/>
          </ac:grpSpMkLst>
        </pc:grpChg>
        <pc:grpChg chg="mod">
          <ac:chgData name="Marcin Balcerzak" userId="ee035a4d-7d23-47a7-80fd-92604dc986d6" providerId="ADAL" clId="{741E3576-D21C-494F-B145-9D2719F34DC5}" dt="2021-09-26T15:22:15.830" v="424" actId="1076"/>
          <ac:grpSpMkLst>
            <pc:docMk/>
            <pc:sldMk cId="2655424732" sldId="298"/>
            <ac:grpSpMk id="41" creationId="{4B700391-FBA0-4D0D-8C5B-6FEF674C660B}"/>
          </ac:grpSpMkLst>
        </pc:grpChg>
        <pc:grpChg chg="mod">
          <ac:chgData name="Marcin Balcerzak" userId="ee035a4d-7d23-47a7-80fd-92604dc986d6" providerId="ADAL" clId="{741E3576-D21C-494F-B145-9D2719F34DC5}" dt="2021-09-26T15:22:15.830" v="424" actId="1076"/>
          <ac:grpSpMkLst>
            <pc:docMk/>
            <pc:sldMk cId="2655424732" sldId="298"/>
            <ac:grpSpMk id="42" creationId="{3DBB02DD-8624-4261-88BE-214143783615}"/>
          </ac:grpSpMkLst>
        </pc:grpChg>
        <pc:grpChg chg="mod">
          <ac:chgData name="Marcin Balcerzak" userId="ee035a4d-7d23-47a7-80fd-92604dc986d6" providerId="ADAL" clId="{741E3576-D21C-494F-B145-9D2719F34DC5}" dt="2021-09-26T15:22:15.830" v="424" actId="1076"/>
          <ac:grpSpMkLst>
            <pc:docMk/>
            <pc:sldMk cId="2655424732" sldId="298"/>
            <ac:grpSpMk id="43" creationId="{A83CD968-E84D-4AFE-BE2B-D5387C2B9596}"/>
          </ac:grpSpMkLst>
        </pc:grpChg>
        <pc:grpChg chg="mod">
          <ac:chgData name="Marcin Balcerzak" userId="ee035a4d-7d23-47a7-80fd-92604dc986d6" providerId="ADAL" clId="{741E3576-D21C-494F-B145-9D2719F34DC5}" dt="2021-09-26T15:22:15.830" v="424" actId="1076"/>
          <ac:grpSpMkLst>
            <pc:docMk/>
            <pc:sldMk cId="2655424732" sldId="298"/>
            <ac:grpSpMk id="44" creationId="{E7A0FA33-2627-4DC1-BDE6-4C64A20DE28F}"/>
          </ac:grpSpMkLst>
        </pc:grpChg>
        <pc:grpChg chg="mod">
          <ac:chgData name="Marcin Balcerzak" userId="ee035a4d-7d23-47a7-80fd-92604dc986d6" providerId="ADAL" clId="{741E3576-D21C-494F-B145-9D2719F34DC5}" dt="2021-09-26T15:22:15.830" v="424" actId="1076"/>
          <ac:grpSpMkLst>
            <pc:docMk/>
            <pc:sldMk cId="2655424732" sldId="298"/>
            <ac:grpSpMk id="45" creationId="{847F949E-5A02-498C-B5A6-E6873B566829}"/>
          </ac:grpSpMkLst>
        </pc:grpChg>
        <pc:grpChg chg="mod">
          <ac:chgData name="Marcin Balcerzak" userId="ee035a4d-7d23-47a7-80fd-92604dc986d6" providerId="ADAL" clId="{741E3576-D21C-494F-B145-9D2719F34DC5}" dt="2021-09-26T15:22:15.830" v="424" actId="1076"/>
          <ac:grpSpMkLst>
            <pc:docMk/>
            <pc:sldMk cId="2655424732" sldId="298"/>
            <ac:grpSpMk id="70" creationId="{0A3F050B-338B-42BB-99FB-70303D678E73}"/>
          </ac:grpSpMkLst>
        </pc:grpChg>
        <pc:grpChg chg="add del mod">
          <ac:chgData name="Marcin Balcerzak" userId="ee035a4d-7d23-47a7-80fd-92604dc986d6" providerId="ADAL" clId="{741E3576-D21C-494F-B145-9D2719F34DC5}" dt="2021-09-26T15:22:21.872" v="426" actId="478"/>
          <ac:grpSpMkLst>
            <pc:docMk/>
            <pc:sldMk cId="2655424732" sldId="298"/>
            <ac:grpSpMk id="94" creationId="{6A1D7601-B8C8-45F4-9F54-A7435F292EB2}"/>
          </ac:grpSpMkLst>
        </pc:grpChg>
        <pc:grpChg chg="mod">
          <ac:chgData name="Marcin Balcerzak" userId="ee035a4d-7d23-47a7-80fd-92604dc986d6" providerId="ADAL" clId="{741E3576-D21C-494F-B145-9D2719F34DC5}" dt="2021-09-26T15:22:15.830" v="424" actId="1076"/>
          <ac:grpSpMkLst>
            <pc:docMk/>
            <pc:sldMk cId="2655424732" sldId="298"/>
            <ac:grpSpMk id="97" creationId="{5BD3BF79-A263-4A54-A85C-E507C9D6C314}"/>
          </ac:grpSpMkLst>
        </pc:grpChg>
        <pc:grpChg chg="add del mod">
          <ac:chgData name="Marcin Balcerzak" userId="ee035a4d-7d23-47a7-80fd-92604dc986d6" providerId="ADAL" clId="{741E3576-D21C-494F-B145-9D2719F34DC5}" dt="2021-09-26T15:22:21.872" v="426" actId="478"/>
          <ac:grpSpMkLst>
            <pc:docMk/>
            <pc:sldMk cId="2655424732" sldId="298"/>
            <ac:grpSpMk id="101" creationId="{9EF4BB44-08C7-4D42-A006-A1EC75727599}"/>
          </ac:grpSpMkLst>
        </pc:grpChg>
        <pc:grpChg chg="mod">
          <ac:chgData name="Marcin Balcerzak" userId="ee035a4d-7d23-47a7-80fd-92604dc986d6" providerId="ADAL" clId="{741E3576-D21C-494F-B145-9D2719F34DC5}" dt="2021-09-26T15:22:15.830" v="424" actId="1076"/>
          <ac:grpSpMkLst>
            <pc:docMk/>
            <pc:sldMk cId="2655424732" sldId="298"/>
            <ac:grpSpMk id="102" creationId="{EC6A6E24-B6C8-4690-B9D9-6C063273C68A}"/>
          </ac:grpSpMkLst>
        </pc:grpChg>
        <pc:grpChg chg="mod">
          <ac:chgData name="Marcin Balcerzak" userId="ee035a4d-7d23-47a7-80fd-92604dc986d6" providerId="ADAL" clId="{741E3576-D21C-494F-B145-9D2719F34DC5}" dt="2021-09-26T15:22:15.830" v="424" actId="1076"/>
          <ac:grpSpMkLst>
            <pc:docMk/>
            <pc:sldMk cId="2655424732" sldId="298"/>
            <ac:grpSpMk id="103" creationId="{34F31248-135A-42FB-8D1F-FA29C49F3F8E}"/>
          </ac:grpSpMkLst>
        </pc:grpChg>
        <pc:grpChg chg="add del mod">
          <ac:chgData name="Marcin Balcerzak" userId="ee035a4d-7d23-47a7-80fd-92604dc986d6" providerId="ADAL" clId="{741E3576-D21C-494F-B145-9D2719F34DC5}" dt="2021-09-26T15:22:21.872" v="426" actId="478"/>
          <ac:grpSpMkLst>
            <pc:docMk/>
            <pc:sldMk cId="2655424732" sldId="298"/>
            <ac:grpSpMk id="119" creationId="{3FBAE2E9-5153-4BCC-BDED-F03922BF6B0E}"/>
          </ac:grpSpMkLst>
        </pc:grpChg>
        <pc:grpChg chg="mod">
          <ac:chgData name="Marcin Balcerzak" userId="ee035a4d-7d23-47a7-80fd-92604dc986d6" providerId="ADAL" clId="{741E3576-D21C-494F-B145-9D2719F34DC5}" dt="2021-09-26T15:22:15.830" v="424" actId="1076"/>
          <ac:grpSpMkLst>
            <pc:docMk/>
            <pc:sldMk cId="2655424732" sldId="298"/>
            <ac:grpSpMk id="120" creationId="{6506A296-C04C-44DA-87D0-0388B012202D}"/>
          </ac:grpSpMkLst>
        </pc:grpChg>
        <pc:grpChg chg="mod">
          <ac:chgData name="Marcin Balcerzak" userId="ee035a4d-7d23-47a7-80fd-92604dc986d6" providerId="ADAL" clId="{741E3576-D21C-494F-B145-9D2719F34DC5}" dt="2021-09-26T15:22:15.830" v="424" actId="1076"/>
          <ac:grpSpMkLst>
            <pc:docMk/>
            <pc:sldMk cId="2655424732" sldId="298"/>
            <ac:grpSpMk id="121" creationId="{558CDB20-72D4-4171-9BE9-C1D808810C60}"/>
          </ac:grpSpMkLst>
        </pc:grpChg>
        <pc:grpChg chg="add del mod">
          <ac:chgData name="Marcin Balcerzak" userId="ee035a4d-7d23-47a7-80fd-92604dc986d6" providerId="ADAL" clId="{741E3576-D21C-494F-B145-9D2719F34DC5}" dt="2021-09-26T15:22:21.872" v="426" actId="478"/>
          <ac:grpSpMkLst>
            <pc:docMk/>
            <pc:sldMk cId="2655424732" sldId="298"/>
            <ac:grpSpMk id="131" creationId="{22BA6FAB-1C78-4C5F-8D10-A3E05F164FC9}"/>
          </ac:grpSpMkLst>
        </pc:grpChg>
        <pc:grpChg chg="add del mod">
          <ac:chgData name="Marcin Balcerzak" userId="ee035a4d-7d23-47a7-80fd-92604dc986d6" providerId="ADAL" clId="{741E3576-D21C-494F-B145-9D2719F34DC5}" dt="2021-09-26T15:22:21.872" v="426" actId="478"/>
          <ac:grpSpMkLst>
            <pc:docMk/>
            <pc:sldMk cId="2655424732" sldId="298"/>
            <ac:grpSpMk id="134" creationId="{DB9BAF57-8FB7-4BB5-9D5A-6AB7B062798B}"/>
          </ac:grpSpMkLst>
        </pc:grpChg>
        <pc:grpChg chg="mod">
          <ac:chgData name="Marcin Balcerzak" userId="ee035a4d-7d23-47a7-80fd-92604dc986d6" providerId="ADAL" clId="{741E3576-D21C-494F-B145-9D2719F34DC5}" dt="2021-09-26T15:22:15.830" v="424" actId="1076"/>
          <ac:grpSpMkLst>
            <pc:docMk/>
            <pc:sldMk cId="2655424732" sldId="298"/>
            <ac:grpSpMk id="135" creationId="{E063EC17-D10C-48E0-93AD-E0EA1969EAB8}"/>
          </ac:grpSpMkLst>
        </pc:grpChg>
        <pc:grpChg chg="mod">
          <ac:chgData name="Marcin Balcerzak" userId="ee035a4d-7d23-47a7-80fd-92604dc986d6" providerId="ADAL" clId="{741E3576-D21C-494F-B145-9D2719F34DC5}" dt="2021-09-26T15:22:15.830" v="424" actId="1076"/>
          <ac:grpSpMkLst>
            <pc:docMk/>
            <pc:sldMk cId="2655424732" sldId="298"/>
            <ac:grpSpMk id="136" creationId="{2BE33251-8C40-4441-A374-638B3ED08CB8}"/>
          </ac:grpSpMkLst>
        </pc:grpChg>
        <pc:grpChg chg="add del mod">
          <ac:chgData name="Marcin Balcerzak" userId="ee035a4d-7d23-47a7-80fd-92604dc986d6" providerId="ADAL" clId="{741E3576-D21C-494F-B145-9D2719F34DC5}" dt="2021-09-26T15:22:21.872" v="426" actId="478"/>
          <ac:grpSpMkLst>
            <pc:docMk/>
            <pc:sldMk cId="2655424732" sldId="298"/>
            <ac:grpSpMk id="141" creationId="{EB0B2B84-5DC9-41D3-94ED-6035CA4333B1}"/>
          </ac:grpSpMkLst>
        </pc:grpChg>
        <pc:grpChg chg="mod">
          <ac:chgData name="Marcin Balcerzak" userId="ee035a4d-7d23-47a7-80fd-92604dc986d6" providerId="ADAL" clId="{741E3576-D21C-494F-B145-9D2719F34DC5}" dt="2021-09-26T15:22:15.830" v="424" actId="1076"/>
          <ac:grpSpMkLst>
            <pc:docMk/>
            <pc:sldMk cId="2655424732" sldId="298"/>
            <ac:grpSpMk id="142" creationId="{BE25F07C-4592-4B39-91A8-96922165CDE3}"/>
          </ac:grpSpMkLst>
        </pc:grpChg>
        <pc:grpChg chg="mod">
          <ac:chgData name="Marcin Balcerzak" userId="ee035a4d-7d23-47a7-80fd-92604dc986d6" providerId="ADAL" clId="{741E3576-D21C-494F-B145-9D2719F34DC5}" dt="2021-09-26T15:22:15.830" v="424" actId="1076"/>
          <ac:grpSpMkLst>
            <pc:docMk/>
            <pc:sldMk cId="2655424732" sldId="298"/>
            <ac:grpSpMk id="143" creationId="{1E4D14BD-93F8-42C1-9D0A-E3F94C027143}"/>
          </ac:grpSpMkLst>
        </pc:grpChg>
        <pc:grpChg chg="add del mod">
          <ac:chgData name="Marcin Balcerzak" userId="ee035a4d-7d23-47a7-80fd-92604dc986d6" providerId="ADAL" clId="{741E3576-D21C-494F-B145-9D2719F34DC5}" dt="2021-09-26T15:22:21.872" v="426" actId="478"/>
          <ac:grpSpMkLst>
            <pc:docMk/>
            <pc:sldMk cId="2655424732" sldId="298"/>
            <ac:grpSpMk id="148" creationId="{386E637B-A1A6-489F-9375-8C7893EF485A}"/>
          </ac:grpSpMkLst>
        </pc:grpChg>
        <pc:grpChg chg="add del mod">
          <ac:chgData name="Marcin Balcerzak" userId="ee035a4d-7d23-47a7-80fd-92604dc986d6" providerId="ADAL" clId="{741E3576-D21C-494F-B145-9D2719F34DC5}" dt="2021-09-26T15:22:21.872" v="426" actId="478"/>
          <ac:grpSpMkLst>
            <pc:docMk/>
            <pc:sldMk cId="2655424732" sldId="298"/>
            <ac:grpSpMk id="151" creationId="{4E267D17-E33C-4F51-AB5D-5254CE200C1E}"/>
          </ac:grpSpMkLst>
        </pc:grpChg>
        <pc:grpChg chg="add del mod">
          <ac:chgData name="Marcin Balcerzak" userId="ee035a4d-7d23-47a7-80fd-92604dc986d6" providerId="ADAL" clId="{741E3576-D21C-494F-B145-9D2719F34DC5}" dt="2021-09-26T15:22:21.872" v="426" actId="478"/>
          <ac:grpSpMkLst>
            <pc:docMk/>
            <pc:sldMk cId="2655424732" sldId="298"/>
            <ac:grpSpMk id="166" creationId="{54ADFF45-6D19-4477-A6AA-4F1FE0E89924}"/>
          </ac:grpSpMkLst>
        </pc:grpChg>
        <pc:picChg chg="add mod">
          <ac:chgData name="Marcin Balcerzak" userId="ee035a4d-7d23-47a7-80fd-92604dc986d6" providerId="ADAL" clId="{741E3576-D21C-494F-B145-9D2719F34DC5}" dt="2021-09-26T15:20:51.743" v="387" actId="1076"/>
          <ac:picMkLst>
            <pc:docMk/>
            <pc:sldMk cId="2655424732" sldId="298"/>
            <ac:picMk id="20" creationId="{87D639F0-F1BF-45ED-A5D5-9DC37E54FF4E}"/>
          </ac:picMkLst>
        </pc:picChg>
        <pc:picChg chg="mod">
          <ac:chgData name="Marcin Balcerzak" userId="ee035a4d-7d23-47a7-80fd-92604dc986d6" providerId="ADAL" clId="{741E3576-D21C-494F-B145-9D2719F34DC5}" dt="2021-09-26T15:21:23.970" v="396" actId="1076"/>
          <ac:picMkLst>
            <pc:docMk/>
            <pc:sldMk cId="2655424732" sldId="298"/>
            <ac:picMk id="22" creationId="{EF9875DB-8A12-4842-87C1-A8A18BAA54ED}"/>
          </ac:picMkLst>
        </pc:picChg>
        <pc:picChg chg="add mod">
          <ac:chgData name="Marcin Balcerzak" userId="ee035a4d-7d23-47a7-80fd-92604dc986d6" providerId="ADAL" clId="{741E3576-D21C-494F-B145-9D2719F34DC5}" dt="2021-09-26T15:22:55.478" v="434" actId="1076"/>
          <ac:picMkLst>
            <pc:docMk/>
            <pc:sldMk cId="2655424732" sldId="298"/>
            <ac:picMk id="170" creationId="{C193D002-6B42-480A-B269-936E0182388A}"/>
          </ac:picMkLst>
        </pc:picChg>
      </pc:sldChg>
      <pc:sldChg chg="addSp delSp modSp new mod modClrScheme chgLayout">
        <pc:chgData name="Marcin Balcerzak" userId="ee035a4d-7d23-47a7-80fd-92604dc986d6" providerId="ADAL" clId="{741E3576-D21C-494F-B145-9D2719F34DC5}" dt="2021-09-26T15:28:00.839" v="572" actId="26606"/>
        <pc:sldMkLst>
          <pc:docMk/>
          <pc:sldMk cId="1547882135" sldId="299"/>
        </pc:sldMkLst>
        <pc:spChg chg="mod ord">
          <ac:chgData name="Marcin Balcerzak" userId="ee035a4d-7d23-47a7-80fd-92604dc986d6" providerId="ADAL" clId="{741E3576-D21C-494F-B145-9D2719F34DC5}" dt="2021-09-26T15:28:00.839" v="572" actId="26606"/>
          <ac:spMkLst>
            <pc:docMk/>
            <pc:sldMk cId="1547882135" sldId="299"/>
            <ac:spMk id="2" creationId="{1E56DEAC-8D49-4457-8387-C57061AD7651}"/>
          </ac:spMkLst>
        </pc:spChg>
        <pc:spChg chg="del">
          <ac:chgData name="Marcin Balcerzak" userId="ee035a4d-7d23-47a7-80fd-92604dc986d6" providerId="ADAL" clId="{741E3576-D21C-494F-B145-9D2719F34DC5}" dt="2021-09-26T15:26:55.017" v="514" actId="478"/>
          <ac:spMkLst>
            <pc:docMk/>
            <pc:sldMk cId="1547882135" sldId="299"/>
            <ac:spMk id="3" creationId="{0A1EE9EA-A5A8-426E-8DF5-8F7F13650B08}"/>
          </ac:spMkLst>
        </pc:spChg>
        <pc:spChg chg="add mod">
          <ac:chgData name="Marcin Balcerzak" userId="ee035a4d-7d23-47a7-80fd-92604dc986d6" providerId="ADAL" clId="{741E3576-D21C-494F-B145-9D2719F34DC5}" dt="2021-09-26T15:28:00.839" v="572" actId="26606"/>
          <ac:spMkLst>
            <pc:docMk/>
            <pc:sldMk cId="1547882135" sldId="299"/>
            <ac:spMk id="5" creationId="{AB3E0F15-3500-4A1E-BD0D-CCDA604F5BD3}"/>
          </ac:spMkLst>
        </pc:spChg>
        <pc:picChg chg="add mod">
          <ac:chgData name="Marcin Balcerzak" userId="ee035a4d-7d23-47a7-80fd-92604dc986d6" providerId="ADAL" clId="{741E3576-D21C-494F-B145-9D2719F34DC5}" dt="2021-09-26T15:28:00.839" v="572" actId="26606"/>
          <ac:picMkLst>
            <pc:docMk/>
            <pc:sldMk cId="1547882135" sldId="299"/>
            <ac:picMk id="4" creationId="{0EC76379-1A02-4E3F-B345-6E29AB4969F4}"/>
          </ac:picMkLst>
        </pc:picChg>
      </pc:sldChg>
      <pc:sldChg chg="new del">
        <pc:chgData name="Marcin Balcerzak" userId="ee035a4d-7d23-47a7-80fd-92604dc986d6" providerId="ADAL" clId="{741E3576-D21C-494F-B145-9D2719F34DC5}" dt="2021-09-26T15:26:04.226" v="490" actId="680"/>
        <pc:sldMkLst>
          <pc:docMk/>
          <pc:sldMk cId="3676654131" sldId="299"/>
        </pc:sldMkLst>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8" name="Shape 10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69" name="Shape 106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5276213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a:xfrm>
            <a:off x="381000" y="685800"/>
            <a:ext cx="6096000" cy="3429000"/>
          </a:xfrm>
        </p:spPr>
      </p:sp>
      <p:sp>
        <p:nvSpPr>
          <p:cNvPr id="83971" name="Espace réservé des commentaires 2"/>
          <p:cNvSpPr>
            <a:spLocks noGrp="1"/>
          </p:cNvSpPr>
          <p:nvPr>
            <p:ph type="body" idx="1"/>
          </p:nvPr>
        </p:nvSpPr>
        <p:spPr/>
        <p:txBody>
          <a:bodyPr/>
          <a:lstStyle/>
          <a:p>
            <a:endParaRPr lang="fr-FR" altLang="pl-PL" smtClean="0"/>
          </a:p>
        </p:txBody>
      </p:sp>
      <p:sp>
        <p:nvSpPr>
          <p:cNvPr id="83972" name="Espace réservé du numéro de diapositive 3"/>
          <p:cNvSpPr>
            <a:spLocks noGrp="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2A354A"/>
                </a:solidFill>
                <a:latin typeface="Arial" panose="020B0604020202020204" pitchFamily="34" charset="0"/>
                <a:ea typeface="Avenir Next"/>
                <a:cs typeface="Avenir Next"/>
                <a:sym typeface="Avenir Next"/>
              </a:defRPr>
            </a:lvl1pPr>
            <a:lvl2pPr marL="742950" indent="-285750">
              <a:defRPr sz="1400">
                <a:solidFill>
                  <a:srgbClr val="2A354A"/>
                </a:solidFill>
                <a:latin typeface="Arial" panose="020B0604020202020204" pitchFamily="34" charset="0"/>
                <a:ea typeface="Avenir Next"/>
                <a:cs typeface="Avenir Next"/>
                <a:sym typeface="Avenir Next"/>
              </a:defRPr>
            </a:lvl2pPr>
            <a:lvl3pPr marL="1143000" indent="-228600">
              <a:defRPr sz="1400">
                <a:solidFill>
                  <a:srgbClr val="2A354A"/>
                </a:solidFill>
                <a:latin typeface="Arial" panose="020B0604020202020204" pitchFamily="34" charset="0"/>
                <a:ea typeface="Avenir Next"/>
                <a:cs typeface="Avenir Next"/>
                <a:sym typeface="Avenir Next"/>
              </a:defRPr>
            </a:lvl3pPr>
            <a:lvl4pPr marL="1600200" indent="-228600">
              <a:defRPr sz="1400">
                <a:solidFill>
                  <a:srgbClr val="2A354A"/>
                </a:solidFill>
                <a:latin typeface="Arial" panose="020B0604020202020204" pitchFamily="34" charset="0"/>
                <a:ea typeface="Avenir Next"/>
                <a:cs typeface="Avenir Next"/>
                <a:sym typeface="Avenir Next"/>
              </a:defRPr>
            </a:lvl4pPr>
            <a:lvl5pPr marL="2057400" indent="-228600">
              <a:defRPr sz="1400">
                <a:solidFill>
                  <a:srgbClr val="2A354A"/>
                </a:solidFill>
                <a:latin typeface="Arial" panose="020B0604020202020204" pitchFamily="34" charset="0"/>
                <a:ea typeface="Avenir Next"/>
                <a:cs typeface="Avenir Next"/>
                <a:sym typeface="Avenir Next"/>
              </a:defRPr>
            </a:lvl5pPr>
            <a:lvl6pPr marL="25146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6pPr>
            <a:lvl7pPr marL="29718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7pPr>
            <a:lvl8pPr marL="34290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8pPr>
            <a:lvl9pPr marL="38862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9pPr>
          </a:lstStyle>
          <a:p>
            <a:fld id="{8F210027-5A1A-4FD1-9163-7E5B4DFCD030}" type="slidenum">
              <a:rPr lang="en-GB" altLang="pl-PL"/>
              <a:pPr/>
              <a:t>15</a:t>
            </a:fld>
            <a:endParaRPr lang="en-GB" altLang="pl-PL"/>
          </a:p>
        </p:txBody>
      </p:sp>
    </p:spTree>
    <p:extLst>
      <p:ext uri="{BB962C8B-B14F-4D97-AF65-F5344CB8AC3E}">
        <p14:creationId xmlns:p14="http://schemas.microsoft.com/office/powerpoint/2010/main" val="196498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0380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
    <p:spTree>
      <p:nvGrpSpPr>
        <p:cNvPr id="1" name=""/>
        <p:cNvGrpSpPr/>
        <p:nvPr/>
      </p:nvGrpSpPr>
      <p:grpSpPr>
        <a:xfrm>
          <a:off x="0" y="0"/>
          <a:ext cx="0" cy="0"/>
          <a:chOff x="0" y="0"/>
          <a:chExt cx="0" cy="0"/>
        </a:xfrm>
      </p:grpSpPr>
      <p:sp>
        <p:nvSpPr>
          <p:cNvPr id="54" name="01."/>
          <p:cNvSpPr txBox="1">
            <a:spLocks noGrp="1"/>
          </p:cNvSpPr>
          <p:nvPr>
            <p:ph type="body" sz="quarter" idx="21"/>
          </p:nvPr>
        </p:nvSpPr>
        <p:spPr>
          <a:xfrm>
            <a:off x="11415490" y="2147659"/>
            <a:ext cx="1069612" cy="901760"/>
          </a:xfrm>
          <a:prstGeom prst="rect">
            <a:avLst/>
          </a:prstGeom>
        </p:spPr>
        <p:txBody>
          <a:bodyPr anchor="ctr"/>
          <a:lstStyle>
            <a:lvl1pPr>
              <a:lnSpc>
                <a:spcPct val="100000"/>
              </a:lnSpc>
              <a:defRPr sz="5000">
                <a:solidFill>
                  <a:srgbClr val="000000"/>
                </a:solidFill>
                <a:latin typeface="+mn-lt"/>
                <a:ea typeface="+mn-ea"/>
                <a:cs typeface="+mn-cs"/>
                <a:sym typeface="Helvetica Neue Medium"/>
              </a:defRPr>
            </a:lvl1pPr>
          </a:lstStyle>
          <a:p>
            <a:r>
              <a:t>01.</a:t>
            </a:r>
          </a:p>
        </p:txBody>
      </p:sp>
      <p:sp>
        <p:nvSpPr>
          <p:cNvPr id="55" name="02."/>
          <p:cNvSpPr txBox="1">
            <a:spLocks noGrp="1"/>
          </p:cNvSpPr>
          <p:nvPr>
            <p:ph type="body" sz="quarter" idx="22"/>
          </p:nvPr>
        </p:nvSpPr>
        <p:spPr>
          <a:xfrm>
            <a:off x="11415490" y="4260882"/>
            <a:ext cx="1069612" cy="901760"/>
          </a:xfrm>
          <a:prstGeom prst="rect">
            <a:avLst/>
          </a:prstGeom>
        </p:spPr>
        <p:txBody>
          <a:bodyPr anchor="ctr"/>
          <a:lstStyle>
            <a:lvl1pPr>
              <a:lnSpc>
                <a:spcPct val="100000"/>
              </a:lnSpc>
              <a:defRPr sz="5000">
                <a:solidFill>
                  <a:srgbClr val="000000"/>
                </a:solidFill>
                <a:latin typeface="+mn-lt"/>
                <a:ea typeface="+mn-ea"/>
                <a:cs typeface="+mn-cs"/>
                <a:sym typeface="Helvetica Neue Medium"/>
              </a:defRPr>
            </a:lvl1pPr>
          </a:lstStyle>
          <a:p>
            <a:r>
              <a:t>02.</a:t>
            </a:r>
          </a:p>
        </p:txBody>
      </p:sp>
      <p:sp>
        <p:nvSpPr>
          <p:cNvPr id="56" name="03."/>
          <p:cNvSpPr txBox="1">
            <a:spLocks noGrp="1"/>
          </p:cNvSpPr>
          <p:nvPr>
            <p:ph type="body" sz="quarter" idx="23"/>
          </p:nvPr>
        </p:nvSpPr>
        <p:spPr>
          <a:xfrm>
            <a:off x="11415490" y="6374105"/>
            <a:ext cx="1069612" cy="901760"/>
          </a:xfrm>
          <a:prstGeom prst="rect">
            <a:avLst/>
          </a:prstGeom>
        </p:spPr>
        <p:txBody>
          <a:bodyPr anchor="ctr"/>
          <a:lstStyle>
            <a:lvl1pPr>
              <a:lnSpc>
                <a:spcPct val="100000"/>
              </a:lnSpc>
              <a:defRPr sz="5000">
                <a:solidFill>
                  <a:srgbClr val="000000"/>
                </a:solidFill>
                <a:latin typeface="+mn-lt"/>
                <a:ea typeface="+mn-ea"/>
                <a:cs typeface="+mn-cs"/>
                <a:sym typeface="Helvetica Neue Medium"/>
              </a:defRPr>
            </a:lvl1pPr>
          </a:lstStyle>
          <a:p>
            <a:r>
              <a:t>03.</a:t>
            </a:r>
          </a:p>
        </p:txBody>
      </p:sp>
      <p:sp>
        <p:nvSpPr>
          <p:cNvPr id="57" name="04."/>
          <p:cNvSpPr txBox="1">
            <a:spLocks noGrp="1"/>
          </p:cNvSpPr>
          <p:nvPr>
            <p:ph type="body" sz="quarter" idx="24"/>
          </p:nvPr>
        </p:nvSpPr>
        <p:spPr>
          <a:xfrm>
            <a:off x="11415490" y="8487327"/>
            <a:ext cx="1069612" cy="901760"/>
          </a:xfrm>
          <a:prstGeom prst="rect">
            <a:avLst/>
          </a:prstGeom>
        </p:spPr>
        <p:txBody>
          <a:bodyPr anchor="ctr"/>
          <a:lstStyle>
            <a:lvl1pPr>
              <a:lnSpc>
                <a:spcPct val="100000"/>
              </a:lnSpc>
              <a:defRPr sz="5000">
                <a:solidFill>
                  <a:srgbClr val="000000"/>
                </a:solidFill>
                <a:latin typeface="+mn-lt"/>
                <a:ea typeface="+mn-ea"/>
                <a:cs typeface="+mn-cs"/>
                <a:sym typeface="Helvetica Neue Medium"/>
              </a:defRPr>
            </a:lvl1pPr>
          </a:lstStyle>
          <a:p>
            <a:r>
              <a:t>04.</a:t>
            </a:r>
          </a:p>
        </p:txBody>
      </p:sp>
      <p:sp>
        <p:nvSpPr>
          <p:cNvPr id="58" name="05."/>
          <p:cNvSpPr txBox="1">
            <a:spLocks noGrp="1"/>
          </p:cNvSpPr>
          <p:nvPr>
            <p:ph type="body" sz="quarter" idx="25"/>
          </p:nvPr>
        </p:nvSpPr>
        <p:spPr>
          <a:xfrm>
            <a:off x="11415490" y="10600550"/>
            <a:ext cx="1069612" cy="901760"/>
          </a:xfrm>
          <a:prstGeom prst="rect">
            <a:avLst/>
          </a:prstGeom>
        </p:spPr>
        <p:txBody>
          <a:bodyPr anchor="ctr"/>
          <a:lstStyle>
            <a:lvl1pPr>
              <a:lnSpc>
                <a:spcPct val="100000"/>
              </a:lnSpc>
              <a:defRPr sz="5000">
                <a:solidFill>
                  <a:srgbClr val="000000"/>
                </a:solidFill>
                <a:latin typeface="+mn-lt"/>
                <a:ea typeface="+mn-ea"/>
                <a:cs typeface="+mn-cs"/>
                <a:sym typeface="Helvetica Neue Medium"/>
              </a:defRPr>
            </a:lvl1pPr>
          </a:lstStyle>
          <a:p>
            <a:r>
              <a:t>05.</a:t>
            </a:r>
          </a:p>
        </p:txBody>
      </p:sp>
      <p:sp>
        <p:nvSpPr>
          <p:cNvPr id="59" name="Amet Fringilla Tellus Venenatis"/>
          <p:cNvSpPr txBox="1">
            <a:spLocks noGrp="1"/>
          </p:cNvSpPr>
          <p:nvPr>
            <p:ph type="body" sz="quarter" idx="26"/>
          </p:nvPr>
        </p:nvSpPr>
        <p:spPr>
          <a:xfrm>
            <a:off x="12920976" y="2177518"/>
            <a:ext cx="9009905" cy="363537"/>
          </a:xfrm>
          <a:prstGeom prst="rect">
            <a:avLst/>
          </a:prstGeom>
        </p:spPr>
        <p:txBody>
          <a:bodyPr anchor="ctr"/>
          <a:lstStyle>
            <a:lvl1pPr>
              <a:defRPr sz="1800">
                <a:solidFill>
                  <a:srgbClr val="000000"/>
                </a:solidFill>
                <a:latin typeface="+mn-lt"/>
                <a:ea typeface="+mn-ea"/>
                <a:cs typeface="+mn-cs"/>
                <a:sym typeface="Helvetica Neue Medium"/>
              </a:defRPr>
            </a:lvl1pPr>
          </a:lstStyle>
          <a:p>
            <a:r>
              <a:t>Amet Fringilla Tellus Venenatis</a:t>
            </a:r>
          </a:p>
        </p:txBody>
      </p:sp>
      <p:sp>
        <p:nvSpPr>
          <p:cNvPr id="60" name="Sit Inceptos Etiam"/>
          <p:cNvSpPr txBox="1">
            <a:spLocks noGrp="1"/>
          </p:cNvSpPr>
          <p:nvPr>
            <p:ph type="body" sz="quarter" idx="27"/>
          </p:nvPr>
        </p:nvSpPr>
        <p:spPr>
          <a:xfrm>
            <a:off x="12920976" y="4338502"/>
            <a:ext cx="9009905" cy="363537"/>
          </a:xfrm>
          <a:prstGeom prst="rect">
            <a:avLst/>
          </a:prstGeom>
        </p:spPr>
        <p:txBody>
          <a:bodyPr anchor="ctr"/>
          <a:lstStyle>
            <a:lvl1pPr>
              <a:defRPr sz="1800">
                <a:solidFill>
                  <a:srgbClr val="000000"/>
                </a:solidFill>
                <a:latin typeface="+mn-lt"/>
                <a:ea typeface="+mn-ea"/>
                <a:cs typeface="+mn-cs"/>
                <a:sym typeface="Helvetica Neue Medium"/>
              </a:defRPr>
            </a:lvl1pPr>
          </a:lstStyle>
          <a:p>
            <a:r>
              <a:t>Sit Inceptos Etiam</a:t>
            </a:r>
          </a:p>
        </p:txBody>
      </p:sp>
      <p:sp>
        <p:nvSpPr>
          <p:cNvPr id="61" name="Maecenas eget blandit sit amet non magna. Cras justo odio, dapibus ac facilisis in, egestas eget quam."/>
          <p:cNvSpPr txBox="1">
            <a:spLocks noGrp="1"/>
          </p:cNvSpPr>
          <p:nvPr>
            <p:ph type="body" sz="quarter" idx="28"/>
          </p:nvPr>
        </p:nvSpPr>
        <p:spPr>
          <a:xfrm>
            <a:off x="12920976" y="4830751"/>
            <a:ext cx="9009905" cy="901760"/>
          </a:xfrm>
          <a:prstGeom prst="rect">
            <a:avLst/>
          </a:prstGeom>
        </p:spPr>
        <p:txBody>
          <a:bodyPr/>
          <a:lstStyle>
            <a:lvl1pPr>
              <a:defRPr sz="1800"/>
            </a:lvl1pPr>
          </a:lstStyle>
          <a:p>
            <a:r>
              <a:t>Maecenas eget blandit sit amet non magna. Cras justo odio, dapibus ac facilisis in, egestas eget quam.</a:t>
            </a:r>
          </a:p>
        </p:txBody>
      </p:sp>
      <p:sp>
        <p:nvSpPr>
          <p:cNvPr id="62" name="Fringilla Lorem Mattis"/>
          <p:cNvSpPr txBox="1">
            <a:spLocks noGrp="1"/>
          </p:cNvSpPr>
          <p:nvPr>
            <p:ph type="body" sz="quarter" idx="29"/>
          </p:nvPr>
        </p:nvSpPr>
        <p:spPr>
          <a:xfrm>
            <a:off x="12920976" y="6419834"/>
            <a:ext cx="9009905" cy="363537"/>
          </a:xfrm>
          <a:prstGeom prst="rect">
            <a:avLst/>
          </a:prstGeom>
        </p:spPr>
        <p:txBody>
          <a:bodyPr anchor="ctr"/>
          <a:lstStyle>
            <a:lvl1pPr>
              <a:defRPr sz="1800">
                <a:solidFill>
                  <a:srgbClr val="000000"/>
                </a:solidFill>
                <a:latin typeface="+mn-lt"/>
                <a:ea typeface="+mn-ea"/>
                <a:cs typeface="+mn-cs"/>
                <a:sym typeface="Helvetica Neue Medium"/>
              </a:defRPr>
            </a:lvl1pPr>
          </a:lstStyle>
          <a:p>
            <a:r>
              <a:t>Fringilla Lorem Mattis</a:t>
            </a:r>
          </a:p>
        </p:txBody>
      </p:sp>
      <p:sp>
        <p:nvSpPr>
          <p:cNvPr id="63" name="Etiam porta sem malesuada magna mollis euismod. Maecenas faucibus mollis interdum."/>
          <p:cNvSpPr txBox="1">
            <a:spLocks noGrp="1"/>
          </p:cNvSpPr>
          <p:nvPr>
            <p:ph type="body" sz="quarter" idx="30"/>
          </p:nvPr>
        </p:nvSpPr>
        <p:spPr>
          <a:xfrm>
            <a:off x="12920976" y="6912083"/>
            <a:ext cx="9009905" cy="901760"/>
          </a:xfrm>
          <a:prstGeom prst="rect">
            <a:avLst/>
          </a:prstGeom>
        </p:spPr>
        <p:txBody>
          <a:bodyPr/>
          <a:lstStyle>
            <a:lvl1pPr>
              <a:defRPr sz="1800"/>
            </a:lvl1pPr>
          </a:lstStyle>
          <a:p>
            <a:r>
              <a:t>Etiam porta sem malesuada magna mollis euismod. Maecenas faucibus mollis interdum.</a:t>
            </a:r>
          </a:p>
        </p:txBody>
      </p:sp>
      <p:sp>
        <p:nvSpPr>
          <p:cNvPr id="64" name="Tortor Tellus Fermentum Quam"/>
          <p:cNvSpPr txBox="1">
            <a:spLocks noGrp="1"/>
          </p:cNvSpPr>
          <p:nvPr>
            <p:ph type="body" sz="quarter" idx="31"/>
          </p:nvPr>
        </p:nvSpPr>
        <p:spPr>
          <a:xfrm>
            <a:off x="12920976" y="8522723"/>
            <a:ext cx="9009905" cy="363537"/>
          </a:xfrm>
          <a:prstGeom prst="rect">
            <a:avLst/>
          </a:prstGeom>
        </p:spPr>
        <p:txBody>
          <a:bodyPr anchor="ctr"/>
          <a:lstStyle>
            <a:lvl1pPr>
              <a:defRPr sz="1800">
                <a:solidFill>
                  <a:srgbClr val="000000"/>
                </a:solidFill>
                <a:latin typeface="+mn-lt"/>
                <a:ea typeface="+mn-ea"/>
                <a:cs typeface="+mn-cs"/>
                <a:sym typeface="Helvetica Neue Medium"/>
              </a:defRPr>
            </a:lvl1pPr>
          </a:lstStyle>
          <a:p>
            <a:r>
              <a:t>Tortor Tellus Fermentum Quam</a:t>
            </a:r>
          </a:p>
        </p:txBody>
      </p:sp>
      <p:sp>
        <p:nvSpPr>
          <p:cNvPr id="65" name="Maecenas blandit sit amet non magna. Cras justo odio, dapibus ac facilisis in, egestas eget quam."/>
          <p:cNvSpPr txBox="1">
            <a:spLocks noGrp="1"/>
          </p:cNvSpPr>
          <p:nvPr>
            <p:ph type="body" sz="quarter" idx="32"/>
          </p:nvPr>
        </p:nvSpPr>
        <p:spPr>
          <a:xfrm>
            <a:off x="12920976" y="9014972"/>
            <a:ext cx="9009905" cy="901760"/>
          </a:xfrm>
          <a:prstGeom prst="rect">
            <a:avLst/>
          </a:prstGeom>
        </p:spPr>
        <p:txBody>
          <a:bodyPr/>
          <a:lstStyle>
            <a:lvl1pPr>
              <a:defRPr sz="1800"/>
            </a:lvl1pPr>
          </a:lstStyle>
          <a:p>
            <a:r>
              <a:t>Maecenas blandit sit amet non magna. Cras justo odio, dapibus ac facilisis in, egestas eget quam.</a:t>
            </a:r>
          </a:p>
        </p:txBody>
      </p:sp>
      <p:sp>
        <p:nvSpPr>
          <p:cNvPr id="66" name="Fermentum Consectetur Vulputate"/>
          <p:cNvSpPr txBox="1">
            <a:spLocks noGrp="1"/>
          </p:cNvSpPr>
          <p:nvPr>
            <p:ph type="body" sz="quarter" idx="33"/>
          </p:nvPr>
        </p:nvSpPr>
        <p:spPr>
          <a:xfrm>
            <a:off x="12920976" y="10662151"/>
            <a:ext cx="9009905" cy="363537"/>
          </a:xfrm>
          <a:prstGeom prst="rect">
            <a:avLst/>
          </a:prstGeom>
        </p:spPr>
        <p:txBody>
          <a:bodyPr anchor="ctr"/>
          <a:lstStyle>
            <a:lvl1pPr>
              <a:defRPr sz="1800">
                <a:solidFill>
                  <a:srgbClr val="000000"/>
                </a:solidFill>
                <a:latin typeface="+mn-lt"/>
                <a:ea typeface="+mn-ea"/>
                <a:cs typeface="+mn-cs"/>
                <a:sym typeface="Helvetica Neue Medium"/>
              </a:defRPr>
            </a:lvl1pPr>
          </a:lstStyle>
          <a:p>
            <a:r>
              <a:t>Fermentum Consectetur Vulputate</a:t>
            </a:r>
          </a:p>
        </p:txBody>
      </p:sp>
      <p:sp>
        <p:nvSpPr>
          <p:cNvPr id="67" name="Integer posuere a posuere velit aliquet. Cras justo odio, dapibus ac facilisis in, egestas eget quam."/>
          <p:cNvSpPr txBox="1">
            <a:spLocks noGrp="1"/>
          </p:cNvSpPr>
          <p:nvPr>
            <p:ph type="body" sz="quarter" idx="34"/>
          </p:nvPr>
        </p:nvSpPr>
        <p:spPr>
          <a:xfrm>
            <a:off x="12920976" y="11154400"/>
            <a:ext cx="9009905" cy="901760"/>
          </a:xfrm>
          <a:prstGeom prst="rect">
            <a:avLst/>
          </a:prstGeom>
        </p:spPr>
        <p:txBody>
          <a:bodyPr/>
          <a:lstStyle>
            <a:lvl1pPr>
              <a:defRPr sz="1800"/>
            </a:lvl1pPr>
          </a:lstStyle>
          <a:p>
            <a:r>
              <a:t>Integer posuere a posuere velit aliquet. Cras justo odio, dapibus ac facilisis in, egestas eget quam.</a:t>
            </a:r>
          </a:p>
        </p:txBody>
      </p:sp>
      <p:sp>
        <p:nvSpPr>
          <p:cNvPr id="68" name="Nullam id dolor nibh ultricies vehicula ut id elit. Nullam id dolor id nibh ultricies vehicula ut id elit."/>
          <p:cNvSpPr txBox="1">
            <a:spLocks noGrp="1"/>
          </p:cNvSpPr>
          <p:nvPr>
            <p:ph type="body" sz="quarter" idx="35"/>
          </p:nvPr>
        </p:nvSpPr>
        <p:spPr>
          <a:xfrm>
            <a:off x="12920976" y="2669767"/>
            <a:ext cx="9009905" cy="901760"/>
          </a:xfrm>
          <a:prstGeom prst="rect">
            <a:avLst/>
          </a:prstGeom>
        </p:spPr>
        <p:txBody>
          <a:bodyPr/>
          <a:lstStyle>
            <a:lvl1pPr>
              <a:defRPr sz="1800"/>
            </a:lvl1pPr>
          </a:lstStyle>
          <a:p>
            <a:r>
              <a:t>Nullam id dolor nibh ultricies vehicula ut id elit. Nullam id dolor id nibh ultricies vehicula ut id elit.</a:t>
            </a:r>
          </a:p>
        </p:txBody>
      </p:sp>
      <p:sp>
        <p:nvSpPr>
          <p:cNvPr id="69" name="Prostokąt"/>
          <p:cNvSpPr/>
          <p:nvPr/>
        </p:nvSpPr>
        <p:spPr>
          <a:xfrm>
            <a:off x="191614" y="207268"/>
            <a:ext cx="9009905" cy="13301465"/>
          </a:xfrm>
          <a:prstGeom prst="rect">
            <a:avLst/>
          </a:prstGeom>
          <a:solidFill>
            <a:srgbClr val="6EB8A4"/>
          </a:solidFill>
          <a:ln w="12700">
            <a:miter lim="400000"/>
          </a:ln>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181" name="Numer slajdu"/>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Symbol zastępczy obrazu 2">
            <a:extLst>
              <a:ext uri="{FF2B5EF4-FFF2-40B4-BE49-F238E27FC236}">
                <a16:creationId xmlns:a16="http://schemas.microsoft.com/office/drawing/2014/main" id="{E018A5BF-0806-4A76-970E-BB7068433101}"/>
              </a:ext>
            </a:extLst>
          </p:cNvPr>
          <p:cNvSpPr>
            <a:spLocks noGrp="1"/>
          </p:cNvSpPr>
          <p:nvPr>
            <p:ph type="pic" sz="quarter" idx="36"/>
          </p:nvPr>
        </p:nvSpPr>
        <p:spPr>
          <a:xfrm>
            <a:off x="192088" y="207963"/>
            <a:ext cx="9009062" cy="13300075"/>
          </a:xfrm>
        </p:spPr>
        <p:txBody>
          <a:bodyPr/>
          <a:lstStyle/>
          <a:p>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1">
    <p:spTree>
      <p:nvGrpSpPr>
        <p:cNvPr id="1" name=""/>
        <p:cNvGrpSpPr/>
        <p:nvPr/>
      </p:nvGrpSpPr>
      <p:grpSpPr>
        <a:xfrm>
          <a:off x="0" y="0"/>
          <a:ext cx="0" cy="0"/>
          <a:chOff x="0" y="0"/>
          <a:chExt cx="0" cy="0"/>
        </a:xfrm>
      </p:grpSpPr>
      <p:sp>
        <p:nvSpPr>
          <p:cNvPr id="448" name="Tekst tytułowy"/>
          <p:cNvSpPr txBox="1">
            <a:spLocks noGrp="1"/>
          </p:cNvSpPr>
          <p:nvPr>
            <p:ph type="title"/>
          </p:nvPr>
        </p:nvSpPr>
        <p:spPr>
          <a:xfrm>
            <a:off x="2548017" y="1973460"/>
            <a:ext cx="19287966" cy="1250158"/>
          </a:xfrm>
          <a:prstGeom prst="rect">
            <a:avLst/>
          </a:prstGeom>
        </p:spPr>
        <p:txBody>
          <a:bodyPr/>
          <a:lstStyle/>
          <a:p>
            <a:r>
              <a:t>Tekst tytułowy</a:t>
            </a:r>
          </a:p>
        </p:txBody>
      </p:sp>
      <p:sp>
        <p:nvSpPr>
          <p:cNvPr id="449" name="Prostokąt"/>
          <p:cNvSpPr>
            <a:spLocks noGrp="1"/>
          </p:cNvSpPr>
          <p:nvPr>
            <p:ph type="body" sz="quarter" idx="21"/>
          </p:nvPr>
        </p:nvSpPr>
        <p:spPr>
          <a:xfrm>
            <a:off x="14678003" y="4919743"/>
            <a:ext cx="5524599" cy="7714215"/>
          </a:xfrm>
          <a:prstGeom prst="rect">
            <a:avLst/>
          </a:prstGeom>
          <a:solidFill>
            <a:srgbClr val="C5D6E4"/>
          </a:solidFill>
        </p:spPr>
        <p:txBody>
          <a:bodyPr lIns="71437" tIns="71437" rIns="71437" bIns="71437"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0" name="Kształt"/>
          <p:cNvSpPr>
            <a:spLocks noGrp="1"/>
          </p:cNvSpPr>
          <p:nvPr>
            <p:ph type="body" sz="quarter" idx="22"/>
          </p:nvPr>
        </p:nvSpPr>
        <p:spPr>
          <a:xfrm>
            <a:off x="15035634" y="6468853"/>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1" name="Kształt"/>
          <p:cNvSpPr>
            <a:spLocks noGrp="1"/>
          </p:cNvSpPr>
          <p:nvPr>
            <p:ph type="body" sz="quarter" idx="23"/>
          </p:nvPr>
        </p:nvSpPr>
        <p:spPr>
          <a:xfrm>
            <a:off x="20045207" y="6005259"/>
            <a:ext cx="247122" cy="24712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2" name="Photo-Placeholder-4.png"/>
          <p:cNvSpPr>
            <a:spLocks noGrp="1"/>
          </p:cNvSpPr>
          <p:nvPr>
            <p:ph type="pic" sz="half" idx="24"/>
          </p:nvPr>
        </p:nvSpPr>
        <p:spPr>
          <a:xfrm>
            <a:off x="14033565" y="4308759"/>
            <a:ext cx="7417903" cy="10064997"/>
          </a:xfrm>
          <a:prstGeom prst="rect">
            <a:avLst/>
          </a:prstGeom>
        </p:spPr>
        <p:txBody>
          <a:bodyPr lIns="91439" tIns="45719" rIns="91439" bIns="45719"/>
          <a:lstStyle/>
          <a:p>
            <a:endParaRPr/>
          </a:p>
        </p:txBody>
      </p:sp>
      <p:sp>
        <p:nvSpPr>
          <p:cNvPr id="453" name="Kształt"/>
          <p:cNvSpPr>
            <a:spLocks noGrp="1"/>
          </p:cNvSpPr>
          <p:nvPr>
            <p:ph type="body" sz="quarter" idx="25"/>
          </p:nvPr>
        </p:nvSpPr>
        <p:spPr>
          <a:xfrm>
            <a:off x="19641866" y="10244956"/>
            <a:ext cx="1588849" cy="808022"/>
          </a:xfrm>
          <a:custGeom>
            <a:avLst/>
            <a:gdLst/>
            <a:ahLst/>
            <a:cxnLst>
              <a:cxn ang="0">
                <a:pos x="wd2" y="hd2"/>
              </a:cxn>
              <a:cxn ang="5400000">
                <a:pos x="wd2" y="hd2"/>
              </a:cxn>
              <a:cxn ang="10800000">
                <a:pos x="wd2" y="hd2"/>
              </a:cxn>
              <a:cxn ang="16200000">
                <a:pos x="wd2" y="hd2"/>
              </a:cxn>
            </a:cxnLst>
            <a:rect l="0" t="0" r="r" b="b"/>
            <a:pathLst>
              <a:path w="21600" h="21600" extrusionOk="0">
                <a:moveTo>
                  <a:pt x="15455" y="0"/>
                </a:moveTo>
                <a:cubicBezTo>
                  <a:pt x="15457" y="122"/>
                  <a:pt x="15464" y="241"/>
                  <a:pt x="15464" y="364"/>
                </a:cubicBezTo>
                <a:cubicBezTo>
                  <a:pt x="15464" y="5429"/>
                  <a:pt x="13376" y="9535"/>
                  <a:pt x="10800" y="9535"/>
                </a:cubicBezTo>
                <a:cubicBezTo>
                  <a:pt x="8224" y="9535"/>
                  <a:pt x="6136" y="5429"/>
                  <a:pt x="6136" y="364"/>
                </a:cubicBezTo>
                <a:cubicBezTo>
                  <a:pt x="6136" y="241"/>
                  <a:pt x="6143" y="122"/>
                  <a:pt x="6145" y="0"/>
                </a:cubicBezTo>
                <a:lnTo>
                  <a:pt x="5" y="0"/>
                </a:lnTo>
                <a:cubicBezTo>
                  <a:pt x="4" y="121"/>
                  <a:pt x="0" y="242"/>
                  <a:pt x="0" y="364"/>
                </a:cubicBezTo>
                <a:cubicBezTo>
                  <a:pt x="0" y="12092"/>
                  <a:pt x="4835" y="21600"/>
                  <a:pt x="10800" y="21600"/>
                </a:cubicBezTo>
                <a:cubicBezTo>
                  <a:pt x="16765" y="21600"/>
                  <a:pt x="21600" y="12092"/>
                  <a:pt x="21600" y="364"/>
                </a:cubicBezTo>
                <a:cubicBezTo>
                  <a:pt x="21600" y="242"/>
                  <a:pt x="21596" y="121"/>
                  <a:pt x="21595" y="0"/>
                </a:cubicBezTo>
                <a:cubicBezTo>
                  <a:pt x="21595" y="0"/>
                  <a:pt x="15455" y="0"/>
                  <a:pt x="15455" y="0"/>
                </a:cubicBezTo>
                <a:close/>
              </a:path>
            </a:pathLst>
          </a:custGeom>
          <a:solidFill>
            <a:srgbClr val="F1E4E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4" name="Okrąg"/>
          <p:cNvSpPr/>
          <p:nvPr/>
        </p:nvSpPr>
        <p:spPr>
          <a:xfrm>
            <a:off x="19099548" y="8247423"/>
            <a:ext cx="447871" cy="447871"/>
          </a:xfrm>
          <a:prstGeom prst="ellipse">
            <a:avLst/>
          </a:pr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5" name="Prostokąt"/>
          <p:cNvSpPr>
            <a:spLocks noGrp="1"/>
          </p:cNvSpPr>
          <p:nvPr>
            <p:ph type="body" sz="quarter" idx="26"/>
          </p:nvPr>
        </p:nvSpPr>
        <p:spPr>
          <a:xfrm>
            <a:off x="3153284" y="9320133"/>
            <a:ext cx="9695659" cy="529952"/>
          </a:xfrm>
          <a:prstGeom prst="roundRect">
            <a:avLst>
              <a:gd name="adj" fmla="val 0"/>
            </a:avLst>
          </a:prstGeom>
          <a:solidFill>
            <a:srgbClr val="F1E5EF"/>
          </a:solidFill>
        </p:spPr>
        <p:txBody>
          <a:bodyPr anchor="ctr"/>
          <a:lstStyle/>
          <a:p>
            <a:pPr algn="ctr">
              <a:lnSpc>
                <a:spcPct val="100000"/>
              </a:lnSpc>
              <a:defRPr sz="5800">
                <a:solidFill>
                  <a:srgbClr val="000000"/>
                </a:solidFill>
                <a:latin typeface="Gill Sans"/>
                <a:ea typeface="Gill Sans"/>
                <a:cs typeface="Gill Sans"/>
                <a:sym typeface="Gill Sans"/>
              </a:defRPr>
            </a:pPr>
            <a:endParaRPr/>
          </a:p>
        </p:txBody>
      </p:sp>
      <p:sp>
        <p:nvSpPr>
          <p:cNvPr id="456" name="Prostokąt"/>
          <p:cNvSpPr>
            <a:spLocks noGrp="1"/>
          </p:cNvSpPr>
          <p:nvPr>
            <p:ph type="body" sz="quarter" idx="27"/>
          </p:nvPr>
        </p:nvSpPr>
        <p:spPr>
          <a:xfrm>
            <a:off x="3153284" y="10175995"/>
            <a:ext cx="9695659" cy="529952"/>
          </a:xfrm>
          <a:prstGeom prst="roundRect">
            <a:avLst>
              <a:gd name="adj" fmla="val 0"/>
            </a:avLst>
          </a:prstGeom>
          <a:solidFill>
            <a:srgbClr val="C9E5DE"/>
          </a:solidFill>
        </p:spPr>
        <p:txBody>
          <a:bodyPr anchor="ctr"/>
          <a:lstStyle/>
          <a:p>
            <a:pPr algn="ctr">
              <a:lnSpc>
                <a:spcPct val="100000"/>
              </a:lnSpc>
              <a:defRPr sz="5800">
                <a:solidFill>
                  <a:srgbClr val="000000"/>
                </a:solidFill>
                <a:latin typeface="Gill Sans"/>
                <a:ea typeface="Gill Sans"/>
                <a:cs typeface="Gill Sans"/>
                <a:sym typeface="Gill Sans"/>
              </a:defRPr>
            </a:pPr>
            <a:endParaRPr/>
          </a:p>
        </p:txBody>
      </p:sp>
      <p:sp>
        <p:nvSpPr>
          <p:cNvPr id="457" name="Prostokąt"/>
          <p:cNvSpPr>
            <a:spLocks noGrp="1"/>
          </p:cNvSpPr>
          <p:nvPr>
            <p:ph type="body" sz="quarter" idx="28"/>
          </p:nvPr>
        </p:nvSpPr>
        <p:spPr>
          <a:xfrm>
            <a:off x="3153284" y="11031859"/>
            <a:ext cx="9695659" cy="529951"/>
          </a:xfrm>
          <a:prstGeom prst="roundRect">
            <a:avLst>
              <a:gd name="adj" fmla="val 0"/>
            </a:avLst>
          </a:prstGeom>
          <a:solidFill>
            <a:srgbClr val="E8EFF4"/>
          </a:solidFill>
        </p:spPr>
        <p:txBody>
          <a:bodyPr anchor="ctr"/>
          <a:lstStyle/>
          <a:p>
            <a:pPr algn="ctr">
              <a:lnSpc>
                <a:spcPct val="100000"/>
              </a:lnSpc>
              <a:defRPr sz="5800">
                <a:solidFill>
                  <a:srgbClr val="000000"/>
                </a:solidFill>
                <a:latin typeface="Gill Sans"/>
                <a:ea typeface="Gill Sans"/>
                <a:cs typeface="Gill Sans"/>
                <a:sym typeface="Gill Sans"/>
              </a:defRPr>
            </a:pPr>
            <a:endParaRPr/>
          </a:p>
        </p:txBody>
      </p:sp>
      <p:sp>
        <p:nvSpPr>
          <p:cNvPr id="458" name="Prostokąt"/>
          <p:cNvSpPr>
            <a:spLocks noGrp="1"/>
          </p:cNvSpPr>
          <p:nvPr>
            <p:ph type="body" sz="quarter" idx="29"/>
          </p:nvPr>
        </p:nvSpPr>
        <p:spPr>
          <a:xfrm>
            <a:off x="3153284" y="9320133"/>
            <a:ext cx="7496706" cy="529952"/>
          </a:xfrm>
          <a:prstGeom prst="roundRect">
            <a:avLst>
              <a:gd name="adj" fmla="val 0"/>
            </a:avLst>
          </a:pr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459" name="Prostokąt"/>
          <p:cNvSpPr>
            <a:spLocks noGrp="1"/>
          </p:cNvSpPr>
          <p:nvPr>
            <p:ph type="body" sz="quarter" idx="30"/>
          </p:nvPr>
        </p:nvSpPr>
        <p:spPr>
          <a:xfrm>
            <a:off x="3153284" y="10175996"/>
            <a:ext cx="8244521" cy="529952"/>
          </a:xfrm>
          <a:prstGeom prst="roundRect">
            <a:avLst>
              <a:gd name="adj" fmla="val 0"/>
            </a:avLst>
          </a:pr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460" name="Prostokąt"/>
          <p:cNvSpPr>
            <a:spLocks noGrp="1"/>
          </p:cNvSpPr>
          <p:nvPr>
            <p:ph type="body" sz="quarter" idx="31"/>
          </p:nvPr>
        </p:nvSpPr>
        <p:spPr>
          <a:xfrm>
            <a:off x="3153284" y="11031859"/>
            <a:ext cx="7340488" cy="529951"/>
          </a:xfrm>
          <a:prstGeom prst="roundRect">
            <a:avLst>
              <a:gd name="adj" fmla="val 0"/>
            </a:avLst>
          </a:pr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1" name="Egestas Lorem"/>
          <p:cNvSpPr txBox="1">
            <a:spLocks noGrp="1"/>
          </p:cNvSpPr>
          <p:nvPr>
            <p:ph type="body" sz="quarter" idx="32"/>
          </p:nvPr>
        </p:nvSpPr>
        <p:spPr>
          <a:xfrm>
            <a:off x="3568994" y="9320133"/>
            <a:ext cx="4681055" cy="497691"/>
          </a:xfrm>
          <a:prstGeom prst="rect">
            <a:avLst/>
          </a:prstGeom>
        </p:spPr>
        <p:txBody>
          <a:bodyPr anchor="ctr"/>
          <a:lstStyle>
            <a:lvl1pPr>
              <a:lnSpc>
                <a:spcPct val="100000"/>
              </a:lnSpc>
              <a:defRPr sz="2000">
                <a:solidFill>
                  <a:srgbClr val="FFFFFF"/>
                </a:solidFill>
                <a:latin typeface="+mn-lt"/>
                <a:ea typeface="+mn-ea"/>
                <a:cs typeface="+mn-cs"/>
                <a:sym typeface="Helvetica Neue Medium"/>
              </a:defRPr>
            </a:lvl1pPr>
          </a:lstStyle>
          <a:p>
            <a:r>
              <a:t>Egestas Lorem</a:t>
            </a:r>
          </a:p>
        </p:txBody>
      </p:sp>
      <p:sp>
        <p:nvSpPr>
          <p:cNvPr id="462" name="Fermentum Tristique Cras"/>
          <p:cNvSpPr txBox="1">
            <a:spLocks noGrp="1"/>
          </p:cNvSpPr>
          <p:nvPr>
            <p:ph type="body" sz="quarter" idx="33"/>
          </p:nvPr>
        </p:nvSpPr>
        <p:spPr>
          <a:xfrm>
            <a:off x="3568994" y="10175996"/>
            <a:ext cx="4681055" cy="497692"/>
          </a:xfrm>
          <a:prstGeom prst="rect">
            <a:avLst/>
          </a:prstGeom>
        </p:spPr>
        <p:txBody>
          <a:bodyPr anchor="ctr"/>
          <a:lstStyle>
            <a:lvl1pPr>
              <a:lnSpc>
                <a:spcPct val="100000"/>
              </a:lnSpc>
              <a:defRPr sz="2000">
                <a:solidFill>
                  <a:srgbClr val="FFFFFF"/>
                </a:solidFill>
                <a:latin typeface="+mn-lt"/>
                <a:ea typeface="+mn-ea"/>
                <a:cs typeface="+mn-cs"/>
                <a:sym typeface="Helvetica Neue Medium"/>
              </a:defRPr>
            </a:lvl1pPr>
          </a:lstStyle>
          <a:p>
            <a:r>
              <a:t>Fermentum Tristique Cras</a:t>
            </a:r>
          </a:p>
        </p:txBody>
      </p:sp>
      <p:sp>
        <p:nvSpPr>
          <p:cNvPr id="463" name="Vulputate Mattis"/>
          <p:cNvSpPr txBox="1">
            <a:spLocks noGrp="1"/>
          </p:cNvSpPr>
          <p:nvPr>
            <p:ph type="body" sz="quarter" idx="34"/>
          </p:nvPr>
        </p:nvSpPr>
        <p:spPr>
          <a:xfrm>
            <a:off x="3568994" y="11031859"/>
            <a:ext cx="4681055" cy="497691"/>
          </a:xfrm>
          <a:prstGeom prst="rect">
            <a:avLst/>
          </a:prstGeom>
        </p:spPr>
        <p:txBody>
          <a:bodyPr anchor="ctr"/>
          <a:lstStyle>
            <a:lvl1pPr>
              <a:lnSpc>
                <a:spcPct val="100000"/>
              </a:lnSpc>
              <a:defRPr sz="2000">
                <a:solidFill>
                  <a:srgbClr val="FFFFFF"/>
                </a:solidFill>
                <a:latin typeface="+mn-lt"/>
                <a:ea typeface="+mn-ea"/>
                <a:cs typeface="+mn-cs"/>
                <a:sym typeface="Helvetica Neue Medium"/>
              </a:defRPr>
            </a:lvl1pPr>
          </a:lstStyle>
          <a:p>
            <a:r>
              <a:t>Vulputate Mattis</a:t>
            </a:r>
          </a:p>
        </p:txBody>
      </p:sp>
      <p:sp>
        <p:nvSpPr>
          <p:cNvPr id="464" name="Lorem ipsum dolor sit amet, consectetur adipiscing elit. Nullam id dolor id nibh ultricies vehicula ut id elit. Maecenas faucibus mollis interdum. Donec sed odio dui.…"/>
          <p:cNvSpPr txBox="1">
            <a:spLocks noGrp="1"/>
          </p:cNvSpPr>
          <p:nvPr>
            <p:ph type="body" sz="quarter" idx="35"/>
          </p:nvPr>
        </p:nvSpPr>
        <p:spPr>
          <a:xfrm>
            <a:off x="3153284" y="5082171"/>
            <a:ext cx="9695659" cy="3912050"/>
          </a:xfrm>
          <a:prstGeom prst="rect">
            <a:avLst/>
          </a:prstGeom>
        </p:spPr>
        <p:txBody>
          <a:bodyPr/>
          <a:lstStyle/>
          <a:p>
            <a:pPr>
              <a:defRPr sz="2200"/>
            </a:pPr>
            <a:r>
              <a:t>Lorem ipsum dolor sit amet, consectetur adipiscing elit. Nullam id dolor id nibh ultricies vehicula ut id elit. Maecenas faucibus mollis interdum. Donec sed odio dui.</a:t>
            </a:r>
          </a:p>
          <a:p>
            <a:pPr>
              <a:defRPr sz="2200"/>
            </a:pPr>
            <a:r>
              <a:t>Integer erat venenatis dapibus posuere velit aliquet. Vivamus. Cum sociis et dis, nascetur mus. Aenean lacinia bibendum nulla sed consectetur. Donec nulla non metus auctor fringilla. Lorem ipsum dolor sit amet, consectetur adipiscing elit.</a:t>
            </a:r>
          </a:p>
        </p:txBody>
      </p:sp>
      <p:sp>
        <p:nvSpPr>
          <p:cNvPr id="465" name="Kształt"/>
          <p:cNvSpPr/>
          <p:nvPr/>
        </p:nvSpPr>
        <p:spPr>
          <a:xfrm>
            <a:off x="18805711" y="1022291"/>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E4C8E0"/>
          </a:solidFill>
          <a:ln w="12700">
            <a:miter lim="400000"/>
          </a:ln>
        </p:spPr>
        <p:txBody>
          <a:bodyPr lIns="53578" tIns="53578" rIns="53578" bIns="53578" anchor="ctr"/>
          <a:lstStyle/>
          <a:p>
            <a:pPr algn="ctr">
              <a:lnSpc>
                <a:spcPct val="100000"/>
              </a:lnSpc>
              <a:defRPr sz="3000">
                <a:solidFill>
                  <a:srgbClr val="FFFFFF"/>
                </a:solidFill>
                <a:latin typeface="+mn-lt"/>
                <a:ea typeface="+mn-ea"/>
                <a:cs typeface="+mn-cs"/>
                <a:sym typeface="Helvetica Neue Medium"/>
              </a:defRPr>
            </a:pPr>
            <a:endParaRPr/>
          </a:p>
        </p:txBody>
      </p:sp>
      <p:sp>
        <p:nvSpPr>
          <p:cNvPr id="466" name="Okrąg"/>
          <p:cNvSpPr/>
          <p:nvPr/>
        </p:nvSpPr>
        <p:spPr>
          <a:xfrm>
            <a:off x="12889097" y="2776752"/>
            <a:ext cx="847888" cy="847888"/>
          </a:xfrm>
          <a:prstGeom prst="ellipse">
            <a:avLst/>
          </a:prstGeom>
          <a:solidFill>
            <a:srgbClr val="6DB8A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7"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2">
    <p:spTree>
      <p:nvGrpSpPr>
        <p:cNvPr id="1" name=""/>
        <p:cNvGrpSpPr/>
        <p:nvPr/>
      </p:nvGrpSpPr>
      <p:grpSpPr>
        <a:xfrm>
          <a:off x="0" y="0"/>
          <a:ext cx="0" cy="0"/>
          <a:chOff x="0" y="0"/>
          <a:chExt cx="0" cy="0"/>
        </a:xfrm>
      </p:grpSpPr>
      <p:sp>
        <p:nvSpPr>
          <p:cNvPr id="475" name="Slide Title"/>
          <p:cNvSpPr txBox="1">
            <a:spLocks noGrp="1"/>
          </p:cNvSpPr>
          <p:nvPr>
            <p:ph type="title" hasCustomPrompt="1"/>
          </p:nvPr>
        </p:nvSpPr>
        <p:spPr>
          <a:xfrm>
            <a:off x="2534201" y="1973460"/>
            <a:ext cx="19315598" cy="1250158"/>
          </a:xfrm>
          <a:prstGeom prst="rect">
            <a:avLst/>
          </a:prstGeom>
        </p:spPr>
        <p:txBody>
          <a:bodyPr/>
          <a:lstStyle/>
          <a:p>
            <a:r>
              <a:t>Slide Title</a:t>
            </a:r>
          </a:p>
        </p:txBody>
      </p:sp>
      <p:sp>
        <p:nvSpPr>
          <p:cNvPr id="476" name="Prostokąt"/>
          <p:cNvSpPr>
            <a:spLocks noGrp="1"/>
          </p:cNvSpPr>
          <p:nvPr>
            <p:ph type="body" sz="quarter" idx="21"/>
          </p:nvPr>
        </p:nvSpPr>
        <p:spPr>
          <a:xfrm rot="16200000">
            <a:off x="5633779" y="1536994"/>
            <a:ext cx="3044467" cy="9202936"/>
          </a:xfrm>
          <a:prstGeom prst="rect">
            <a:avLst/>
          </a:prstGeom>
          <a:solidFill>
            <a:srgbClr val="F1E4E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7" name="HEADING HERE"/>
          <p:cNvSpPr txBox="1">
            <a:spLocks noGrp="1"/>
          </p:cNvSpPr>
          <p:nvPr>
            <p:ph type="body" sz="quarter" idx="22"/>
          </p:nvPr>
        </p:nvSpPr>
        <p:spPr>
          <a:xfrm>
            <a:off x="4947937" y="4906165"/>
            <a:ext cx="6340385" cy="584614"/>
          </a:xfrm>
          <a:prstGeom prst="rect">
            <a:avLst/>
          </a:prstGeom>
        </p:spPr>
        <p:txBody>
          <a:bodyPr anchor="ctr"/>
          <a:lstStyle>
            <a:lvl1pPr>
              <a:defRPr sz="1800">
                <a:solidFill>
                  <a:srgbClr val="000000"/>
                </a:solidFill>
                <a:latin typeface="+mn-lt"/>
                <a:ea typeface="+mn-ea"/>
                <a:cs typeface="+mn-cs"/>
                <a:sym typeface="Helvetica Neue Medium"/>
              </a:defRPr>
            </a:lvl1pPr>
          </a:lstStyle>
          <a:p>
            <a:r>
              <a:t>HEADING HERE</a:t>
            </a:r>
          </a:p>
        </p:txBody>
      </p:sp>
      <p:sp>
        <p:nvSpPr>
          <p:cNvPr id="478" name="Nullam id dolor id nibh ultricies vehicula ut id elit."/>
          <p:cNvSpPr txBox="1">
            <a:spLocks noGrp="1"/>
          </p:cNvSpPr>
          <p:nvPr>
            <p:ph type="body" sz="quarter" idx="23"/>
          </p:nvPr>
        </p:nvSpPr>
        <p:spPr>
          <a:xfrm>
            <a:off x="4947937" y="5483212"/>
            <a:ext cx="6340385" cy="878738"/>
          </a:xfrm>
          <a:prstGeom prst="rect">
            <a:avLst/>
          </a:prstGeom>
        </p:spPr>
        <p:txBody>
          <a:bodyPr/>
          <a:lstStyle>
            <a:lvl1pPr>
              <a:defRPr sz="1800"/>
            </a:lvl1pPr>
          </a:lstStyle>
          <a:p>
            <a:r>
              <a:t>Nullam id dolor id nibh ultricies vehicula ut id elit.</a:t>
            </a:r>
          </a:p>
        </p:txBody>
      </p:sp>
      <p:sp>
        <p:nvSpPr>
          <p:cNvPr id="479" name="Prostokąt zaokrąglony"/>
          <p:cNvSpPr>
            <a:spLocks noGrp="1"/>
          </p:cNvSpPr>
          <p:nvPr>
            <p:ph type="body" sz="quarter" idx="24"/>
          </p:nvPr>
        </p:nvSpPr>
        <p:spPr>
          <a:xfrm>
            <a:off x="4984842" y="6656523"/>
            <a:ext cx="4342341" cy="282123"/>
          </a:xfrm>
          <a:prstGeom prst="roundRect">
            <a:avLst>
              <a:gd name="adj" fmla="val 50000"/>
            </a:avLst>
          </a:prstGeom>
          <a:solidFill>
            <a:srgbClr val="FFFFFF"/>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480" name="Prostokąt zaokrąglony"/>
          <p:cNvSpPr>
            <a:spLocks noGrp="1"/>
          </p:cNvSpPr>
          <p:nvPr>
            <p:ph type="body" sz="quarter" idx="25"/>
          </p:nvPr>
        </p:nvSpPr>
        <p:spPr>
          <a:xfrm>
            <a:off x="4984842" y="6656523"/>
            <a:ext cx="3415885" cy="282123"/>
          </a:xfrm>
          <a:prstGeom prst="roundRect">
            <a:avLst>
              <a:gd name="adj" fmla="val 50000"/>
            </a:avLst>
          </a:pr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481" name="Prostokąt zaokrąglony"/>
          <p:cNvSpPr>
            <a:spLocks noGrp="1"/>
          </p:cNvSpPr>
          <p:nvPr>
            <p:ph type="body" sz="quarter" idx="26"/>
          </p:nvPr>
        </p:nvSpPr>
        <p:spPr>
          <a:xfrm>
            <a:off x="4984842" y="7088636"/>
            <a:ext cx="4342341" cy="282123"/>
          </a:xfrm>
          <a:prstGeom prst="roundRect">
            <a:avLst>
              <a:gd name="adj" fmla="val 50000"/>
            </a:avLst>
          </a:prstGeom>
          <a:solidFill>
            <a:srgbClr val="FFFFFF"/>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482" name="Prostokąt zaokrąglony"/>
          <p:cNvSpPr>
            <a:spLocks noGrp="1"/>
          </p:cNvSpPr>
          <p:nvPr>
            <p:ph type="body" sz="quarter" idx="27"/>
          </p:nvPr>
        </p:nvSpPr>
        <p:spPr>
          <a:xfrm>
            <a:off x="4984842" y="7088636"/>
            <a:ext cx="1942278" cy="282123"/>
          </a:xfrm>
          <a:prstGeom prst="roundRect">
            <a:avLst>
              <a:gd name="adj" fmla="val 50000"/>
            </a:avLst>
          </a:pr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483" name="Prostokąt"/>
          <p:cNvSpPr>
            <a:spLocks noGrp="1"/>
          </p:cNvSpPr>
          <p:nvPr>
            <p:ph type="body" sz="quarter" idx="28"/>
          </p:nvPr>
        </p:nvSpPr>
        <p:spPr>
          <a:xfrm rot="16200000">
            <a:off x="15694383" y="1536994"/>
            <a:ext cx="3044466" cy="9202936"/>
          </a:xfrm>
          <a:prstGeom prst="rect">
            <a:avLst/>
          </a:prstGeom>
          <a:solidFill>
            <a:srgbClr val="E8EFF5"/>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4" name="HEADING HERE"/>
          <p:cNvSpPr txBox="1">
            <a:spLocks noGrp="1"/>
          </p:cNvSpPr>
          <p:nvPr>
            <p:ph type="body" sz="quarter" idx="29"/>
          </p:nvPr>
        </p:nvSpPr>
        <p:spPr>
          <a:xfrm>
            <a:off x="14977837" y="4906165"/>
            <a:ext cx="6340386" cy="584614"/>
          </a:xfrm>
          <a:prstGeom prst="rect">
            <a:avLst/>
          </a:prstGeom>
        </p:spPr>
        <p:txBody>
          <a:bodyPr anchor="ctr"/>
          <a:lstStyle>
            <a:lvl1pPr>
              <a:defRPr sz="1800">
                <a:solidFill>
                  <a:srgbClr val="000000"/>
                </a:solidFill>
                <a:latin typeface="+mn-lt"/>
                <a:ea typeface="+mn-ea"/>
                <a:cs typeface="+mn-cs"/>
                <a:sym typeface="Helvetica Neue Medium"/>
              </a:defRPr>
            </a:lvl1pPr>
          </a:lstStyle>
          <a:p>
            <a:r>
              <a:t>HEADING HERE</a:t>
            </a:r>
          </a:p>
        </p:txBody>
      </p:sp>
      <p:sp>
        <p:nvSpPr>
          <p:cNvPr id="485" name="Vestibulum id ligula porta felis euismod semper."/>
          <p:cNvSpPr txBox="1">
            <a:spLocks noGrp="1"/>
          </p:cNvSpPr>
          <p:nvPr>
            <p:ph type="body" sz="quarter" idx="30"/>
          </p:nvPr>
        </p:nvSpPr>
        <p:spPr>
          <a:xfrm>
            <a:off x="14977837" y="5483211"/>
            <a:ext cx="6340386" cy="878738"/>
          </a:xfrm>
          <a:prstGeom prst="rect">
            <a:avLst/>
          </a:prstGeom>
        </p:spPr>
        <p:txBody>
          <a:bodyPr/>
          <a:lstStyle>
            <a:lvl1pPr>
              <a:defRPr sz="1800"/>
            </a:lvl1pPr>
          </a:lstStyle>
          <a:p>
            <a:r>
              <a:t>Vestibulum id ligula porta felis euismod semper.</a:t>
            </a:r>
          </a:p>
        </p:txBody>
      </p:sp>
      <p:sp>
        <p:nvSpPr>
          <p:cNvPr id="486" name="Prostokąt zaokrąglony"/>
          <p:cNvSpPr>
            <a:spLocks noGrp="1"/>
          </p:cNvSpPr>
          <p:nvPr>
            <p:ph type="body" sz="quarter" idx="31"/>
          </p:nvPr>
        </p:nvSpPr>
        <p:spPr>
          <a:xfrm>
            <a:off x="15014742" y="6656523"/>
            <a:ext cx="4342341" cy="282123"/>
          </a:xfrm>
          <a:prstGeom prst="roundRect">
            <a:avLst>
              <a:gd name="adj" fmla="val 50000"/>
            </a:avLst>
          </a:prstGeom>
          <a:solidFill>
            <a:srgbClr val="FFFFFF"/>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487" name="Prostokąt zaokrąglony"/>
          <p:cNvSpPr>
            <a:spLocks noGrp="1"/>
          </p:cNvSpPr>
          <p:nvPr>
            <p:ph type="body" sz="quarter" idx="32"/>
          </p:nvPr>
        </p:nvSpPr>
        <p:spPr>
          <a:xfrm>
            <a:off x="15014742" y="6656523"/>
            <a:ext cx="3415885" cy="282123"/>
          </a:xfrm>
          <a:prstGeom prst="roundRect">
            <a:avLst>
              <a:gd name="adj" fmla="val 50000"/>
            </a:avLst>
          </a:pr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8" name="Prostokąt zaokrąglony"/>
          <p:cNvSpPr>
            <a:spLocks noGrp="1"/>
          </p:cNvSpPr>
          <p:nvPr>
            <p:ph type="body" sz="quarter" idx="33"/>
          </p:nvPr>
        </p:nvSpPr>
        <p:spPr>
          <a:xfrm>
            <a:off x="15014742" y="7088636"/>
            <a:ext cx="4342341" cy="282123"/>
          </a:xfrm>
          <a:prstGeom prst="roundRect">
            <a:avLst>
              <a:gd name="adj" fmla="val 50000"/>
            </a:avLst>
          </a:prstGeom>
          <a:solidFill>
            <a:srgbClr val="FFFFFF"/>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489" name="Prostokąt zaokrąglony"/>
          <p:cNvSpPr>
            <a:spLocks noGrp="1"/>
          </p:cNvSpPr>
          <p:nvPr>
            <p:ph type="body" sz="quarter" idx="34"/>
          </p:nvPr>
        </p:nvSpPr>
        <p:spPr>
          <a:xfrm>
            <a:off x="15014742" y="7088636"/>
            <a:ext cx="1942278" cy="282123"/>
          </a:xfrm>
          <a:prstGeom prst="roundRect">
            <a:avLst>
              <a:gd name="adj" fmla="val 50000"/>
            </a:avLst>
          </a:pr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90" name="Prostokąt"/>
          <p:cNvSpPr>
            <a:spLocks noGrp="1"/>
          </p:cNvSpPr>
          <p:nvPr>
            <p:ph type="body" sz="quarter" idx="35"/>
          </p:nvPr>
        </p:nvSpPr>
        <p:spPr>
          <a:xfrm rot="16200000">
            <a:off x="5633779" y="5446523"/>
            <a:ext cx="3044467" cy="9202936"/>
          </a:xfrm>
          <a:prstGeom prst="rect">
            <a:avLst/>
          </a:prstGeom>
          <a:solidFill>
            <a:srgbClr val="C8E5DE"/>
          </a:solidFill>
        </p:spPr>
        <p:txBody>
          <a:bodyPr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491" name="HEADING HERE"/>
          <p:cNvSpPr txBox="1">
            <a:spLocks noGrp="1"/>
          </p:cNvSpPr>
          <p:nvPr>
            <p:ph type="body" sz="quarter" idx="36"/>
          </p:nvPr>
        </p:nvSpPr>
        <p:spPr>
          <a:xfrm>
            <a:off x="4947937" y="8815695"/>
            <a:ext cx="6340385" cy="584613"/>
          </a:xfrm>
          <a:prstGeom prst="rect">
            <a:avLst/>
          </a:prstGeom>
        </p:spPr>
        <p:txBody>
          <a:bodyPr anchor="ctr"/>
          <a:lstStyle>
            <a:lvl1pPr>
              <a:defRPr sz="1800">
                <a:solidFill>
                  <a:srgbClr val="000000"/>
                </a:solidFill>
                <a:latin typeface="+mn-lt"/>
                <a:ea typeface="+mn-ea"/>
                <a:cs typeface="+mn-cs"/>
                <a:sym typeface="Helvetica Neue Medium"/>
              </a:defRPr>
            </a:lvl1pPr>
          </a:lstStyle>
          <a:p>
            <a:r>
              <a:t>HEADING HERE</a:t>
            </a:r>
          </a:p>
        </p:txBody>
      </p:sp>
      <p:sp>
        <p:nvSpPr>
          <p:cNvPr id="492" name="Nullam quis risus eget urna mollis ornare vel eu leo."/>
          <p:cNvSpPr txBox="1">
            <a:spLocks noGrp="1"/>
          </p:cNvSpPr>
          <p:nvPr>
            <p:ph type="body" sz="quarter" idx="37"/>
          </p:nvPr>
        </p:nvSpPr>
        <p:spPr>
          <a:xfrm>
            <a:off x="4947937" y="9392740"/>
            <a:ext cx="6340385" cy="878738"/>
          </a:xfrm>
          <a:prstGeom prst="rect">
            <a:avLst/>
          </a:prstGeom>
        </p:spPr>
        <p:txBody>
          <a:bodyPr/>
          <a:lstStyle>
            <a:lvl1pPr>
              <a:defRPr sz="1800"/>
            </a:lvl1pPr>
          </a:lstStyle>
          <a:p>
            <a:r>
              <a:t>Nullam quis risus eget urna mollis ornare vel eu leo.</a:t>
            </a:r>
          </a:p>
        </p:txBody>
      </p:sp>
      <p:sp>
        <p:nvSpPr>
          <p:cNvPr id="493" name="Prostokąt zaokrąglony"/>
          <p:cNvSpPr>
            <a:spLocks noGrp="1"/>
          </p:cNvSpPr>
          <p:nvPr>
            <p:ph type="body" sz="quarter" idx="38"/>
          </p:nvPr>
        </p:nvSpPr>
        <p:spPr>
          <a:xfrm>
            <a:off x="4984842" y="10566052"/>
            <a:ext cx="4342341" cy="282124"/>
          </a:xfrm>
          <a:prstGeom prst="roundRect">
            <a:avLst>
              <a:gd name="adj" fmla="val 50000"/>
            </a:avLst>
          </a:prstGeom>
          <a:solidFill>
            <a:srgbClr val="FFFFFF"/>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494" name="Prostokąt zaokrąglony"/>
          <p:cNvSpPr>
            <a:spLocks noGrp="1"/>
          </p:cNvSpPr>
          <p:nvPr>
            <p:ph type="body" sz="quarter" idx="39"/>
          </p:nvPr>
        </p:nvSpPr>
        <p:spPr>
          <a:xfrm>
            <a:off x="4984842" y="10566052"/>
            <a:ext cx="3415885" cy="282124"/>
          </a:xfrm>
          <a:prstGeom prst="roundRect">
            <a:avLst>
              <a:gd name="adj" fmla="val 50000"/>
            </a:avLst>
          </a:pr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495" name="Prostokąt zaokrąglony"/>
          <p:cNvSpPr>
            <a:spLocks noGrp="1"/>
          </p:cNvSpPr>
          <p:nvPr>
            <p:ph type="body" sz="quarter" idx="40"/>
          </p:nvPr>
        </p:nvSpPr>
        <p:spPr>
          <a:xfrm>
            <a:off x="4984842" y="10998165"/>
            <a:ext cx="4342341" cy="282124"/>
          </a:xfrm>
          <a:prstGeom prst="roundRect">
            <a:avLst>
              <a:gd name="adj" fmla="val 50000"/>
            </a:avLst>
          </a:prstGeom>
          <a:solidFill>
            <a:srgbClr val="FFFFFF"/>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496" name="Prostokąt zaokrąglony"/>
          <p:cNvSpPr>
            <a:spLocks noGrp="1"/>
          </p:cNvSpPr>
          <p:nvPr>
            <p:ph type="body" sz="quarter" idx="41"/>
          </p:nvPr>
        </p:nvSpPr>
        <p:spPr>
          <a:xfrm>
            <a:off x="4984842" y="10998165"/>
            <a:ext cx="1942278" cy="282124"/>
          </a:xfrm>
          <a:prstGeom prst="roundRect">
            <a:avLst>
              <a:gd name="adj" fmla="val 50000"/>
            </a:avLst>
          </a:pr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497" name="Prostokąt"/>
          <p:cNvSpPr>
            <a:spLocks noGrp="1"/>
          </p:cNvSpPr>
          <p:nvPr>
            <p:ph type="body" sz="quarter" idx="42"/>
          </p:nvPr>
        </p:nvSpPr>
        <p:spPr>
          <a:xfrm rot="16200000">
            <a:off x="15694383" y="5446523"/>
            <a:ext cx="3044466" cy="9202936"/>
          </a:xfrm>
          <a:prstGeom prst="rect">
            <a:avLst/>
          </a:prstGeom>
          <a:solidFill>
            <a:srgbClr val="FFCEB4"/>
          </a:solidFill>
        </p:spPr>
        <p:txBody>
          <a:bodyPr lIns="53578" tIns="53578" rIns="53578" bIns="53578" anchor="ctr"/>
          <a:lstStyle/>
          <a:p>
            <a:pPr algn="ctr">
              <a:lnSpc>
                <a:spcPct val="100000"/>
              </a:lnSpc>
              <a:defRPr sz="3000">
                <a:solidFill>
                  <a:srgbClr val="FFFFFF"/>
                </a:solidFill>
                <a:latin typeface="+mn-lt"/>
                <a:ea typeface="+mn-ea"/>
                <a:cs typeface="+mn-cs"/>
                <a:sym typeface="Helvetica Neue Medium"/>
              </a:defRPr>
            </a:pPr>
            <a:endParaRPr/>
          </a:p>
        </p:txBody>
      </p:sp>
      <p:sp>
        <p:nvSpPr>
          <p:cNvPr id="498" name="HEADING HERE"/>
          <p:cNvSpPr txBox="1">
            <a:spLocks noGrp="1"/>
          </p:cNvSpPr>
          <p:nvPr>
            <p:ph type="body" sz="quarter" idx="43"/>
          </p:nvPr>
        </p:nvSpPr>
        <p:spPr>
          <a:xfrm>
            <a:off x="14977837" y="8815695"/>
            <a:ext cx="6340386" cy="584613"/>
          </a:xfrm>
          <a:prstGeom prst="rect">
            <a:avLst/>
          </a:prstGeom>
        </p:spPr>
        <p:txBody>
          <a:bodyPr anchor="ctr"/>
          <a:lstStyle>
            <a:lvl1pPr>
              <a:defRPr sz="1800">
                <a:solidFill>
                  <a:srgbClr val="000000"/>
                </a:solidFill>
                <a:latin typeface="+mn-lt"/>
                <a:ea typeface="+mn-ea"/>
                <a:cs typeface="+mn-cs"/>
                <a:sym typeface="Helvetica Neue Medium"/>
              </a:defRPr>
            </a:lvl1pPr>
          </a:lstStyle>
          <a:p>
            <a:r>
              <a:t>HEADING HERE</a:t>
            </a:r>
          </a:p>
        </p:txBody>
      </p:sp>
      <p:sp>
        <p:nvSpPr>
          <p:cNvPr id="499" name="Lorem ipsum dolor sit amet, consectetur adipiscing elit."/>
          <p:cNvSpPr txBox="1">
            <a:spLocks noGrp="1"/>
          </p:cNvSpPr>
          <p:nvPr>
            <p:ph type="body" sz="quarter" idx="44"/>
          </p:nvPr>
        </p:nvSpPr>
        <p:spPr>
          <a:xfrm>
            <a:off x="14977837" y="9392740"/>
            <a:ext cx="6340386" cy="878738"/>
          </a:xfrm>
          <a:prstGeom prst="rect">
            <a:avLst/>
          </a:prstGeom>
        </p:spPr>
        <p:txBody>
          <a:bodyPr/>
          <a:lstStyle>
            <a:lvl1pPr>
              <a:defRPr sz="1800"/>
            </a:lvl1pPr>
          </a:lstStyle>
          <a:p>
            <a:r>
              <a:t>Lorem ipsum dolor sit amet, consectetur adipiscing elit.</a:t>
            </a:r>
          </a:p>
        </p:txBody>
      </p:sp>
      <p:sp>
        <p:nvSpPr>
          <p:cNvPr id="500" name="Prostokąt zaokrąglony"/>
          <p:cNvSpPr>
            <a:spLocks noGrp="1"/>
          </p:cNvSpPr>
          <p:nvPr>
            <p:ph type="body" sz="quarter" idx="45"/>
          </p:nvPr>
        </p:nvSpPr>
        <p:spPr>
          <a:xfrm>
            <a:off x="15014742" y="10566052"/>
            <a:ext cx="4342341" cy="282124"/>
          </a:xfrm>
          <a:prstGeom prst="roundRect">
            <a:avLst>
              <a:gd name="adj" fmla="val 50000"/>
            </a:avLst>
          </a:prstGeom>
          <a:solidFill>
            <a:srgbClr val="FFFFFF"/>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01" name="Prostokąt zaokrąglony"/>
          <p:cNvSpPr>
            <a:spLocks noGrp="1"/>
          </p:cNvSpPr>
          <p:nvPr>
            <p:ph type="body" sz="quarter" idx="46"/>
          </p:nvPr>
        </p:nvSpPr>
        <p:spPr>
          <a:xfrm>
            <a:off x="15014742" y="10566052"/>
            <a:ext cx="3415885" cy="282124"/>
          </a:xfrm>
          <a:prstGeom prst="roundRect">
            <a:avLst>
              <a:gd name="adj" fmla="val 50000"/>
            </a:avLst>
          </a:prstGeom>
          <a:solidFill>
            <a:srgbClr val="F5A479"/>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02" name="Prostokąt zaokrąglony"/>
          <p:cNvSpPr>
            <a:spLocks noGrp="1"/>
          </p:cNvSpPr>
          <p:nvPr>
            <p:ph type="body" sz="quarter" idx="47"/>
          </p:nvPr>
        </p:nvSpPr>
        <p:spPr>
          <a:xfrm>
            <a:off x="15014742" y="10998165"/>
            <a:ext cx="4342341" cy="282124"/>
          </a:xfrm>
          <a:prstGeom prst="roundRect">
            <a:avLst>
              <a:gd name="adj" fmla="val 50000"/>
            </a:avLst>
          </a:prstGeom>
          <a:solidFill>
            <a:srgbClr val="FFFFFF"/>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03" name="Prostokąt zaokrąglony"/>
          <p:cNvSpPr>
            <a:spLocks noGrp="1"/>
          </p:cNvSpPr>
          <p:nvPr>
            <p:ph type="body" sz="quarter" idx="48"/>
          </p:nvPr>
        </p:nvSpPr>
        <p:spPr>
          <a:xfrm>
            <a:off x="15014742" y="10998165"/>
            <a:ext cx="1942278" cy="282124"/>
          </a:xfrm>
          <a:prstGeom prst="roundRect">
            <a:avLst>
              <a:gd name="adj" fmla="val 50000"/>
            </a:avLst>
          </a:prstGeom>
          <a:solidFill>
            <a:srgbClr val="F5A479"/>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04" name="Photo Placeholder 5.jpg"/>
          <p:cNvSpPr>
            <a:spLocks noGrp="1"/>
          </p:cNvSpPr>
          <p:nvPr>
            <p:ph type="pic" sz="quarter" idx="49"/>
          </p:nvPr>
        </p:nvSpPr>
        <p:spPr>
          <a:xfrm>
            <a:off x="1124453" y="4552186"/>
            <a:ext cx="4758827" cy="3172552"/>
          </a:xfrm>
          <a:prstGeom prst="rect">
            <a:avLst/>
          </a:prstGeom>
        </p:spPr>
        <p:txBody>
          <a:bodyPr lIns="91439" tIns="45719" rIns="91439" bIns="45719"/>
          <a:lstStyle/>
          <a:p>
            <a:endParaRPr/>
          </a:p>
        </p:txBody>
      </p:sp>
      <p:sp>
        <p:nvSpPr>
          <p:cNvPr id="505" name="Photo Placeholder 6.jpg"/>
          <p:cNvSpPr>
            <a:spLocks noGrp="1"/>
          </p:cNvSpPr>
          <p:nvPr>
            <p:ph type="pic" sz="quarter" idx="50"/>
          </p:nvPr>
        </p:nvSpPr>
        <p:spPr>
          <a:xfrm>
            <a:off x="849948" y="8509303"/>
            <a:ext cx="4758827" cy="3077375"/>
          </a:xfrm>
          <a:prstGeom prst="rect">
            <a:avLst/>
          </a:prstGeom>
        </p:spPr>
        <p:txBody>
          <a:bodyPr lIns="91439" tIns="45719" rIns="91439" bIns="45719"/>
          <a:lstStyle/>
          <a:p>
            <a:endParaRPr/>
          </a:p>
        </p:txBody>
      </p:sp>
      <p:sp>
        <p:nvSpPr>
          <p:cNvPr id="506" name="Photo Placeholder 6.jpg"/>
          <p:cNvSpPr>
            <a:spLocks noGrp="1"/>
          </p:cNvSpPr>
          <p:nvPr>
            <p:ph type="pic" sz="quarter" idx="51"/>
          </p:nvPr>
        </p:nvSpPr>
        <p:spPr>
          <a:xfrm>
            <a:off x="11920704" y="4599775"/>
            <a:ext cx="4758826" cy="3077375"/>
          </a:xfrm>
          <a:prstGeom prst="rect">
            <a:avLst/>
          </a:prstGeom>
        </p:spPr>
        <p:txBody>
          <a:bodyPr lIns="91439" tIns="45719" rIns="91439" bIns="45719"/>
          <a:lstStyle/>
          <a:p>
            <a:endParaRPr/>
          </a:p>
        </p:txBody>
      </p:sp>
      <p:sp>
        <p:nvSpPr>
          <p:cNvPr id="507" name="Photo Placeholder 5.jpg"/>
          <p:cNvSpPr>
            <a:spLocks noGrp="1"/>
          </p:cNvSpPr>
          <p:nvPr>
            <p:ph type="pic" sz="quarter" idx="52"/>
          </p:nvPr>
        </p:nvSpPr>
        <p:spPr>
          <a:xfrm>
            <a:off x="10389792" y="8461716"/>
            <a:ext cx="4758826" cy="3172551"/>
          </a:xfrm>
          <a:prstGeom prst="rect">
            <a:avLst/>
          </a:prstGeom>
        </p:spPr>
        <p:txBody>
          <a:bodyPr lIns="91439" tIns="45719" rIns="91439" bIns="45719"/>
          <a:lstStyle/>
          <a:p>
            <a:endParaRPr/>
          </a:p>
        </p:txBody>
      </p:sp>
      <p:sp>
        <p:nvSpPr>
          <p:cNvPr id="508" name="Kształt"/>
          <p:cNvSpPr/>
          <p:nvPr/>
        </p:nvSpPr>
        <p:spPr>
          <a:xfrm>
            <a:off x="18805711" y="1022291"/>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E4C8E0"/>
          </a:solidFill>
          <a:ln w="12700">
            <a:miter lim="400000"/>
          </a:ln>
        </p:spPr>
        <p:txBody>
          <a:bodyPr lIns="53578" tIns="53578" rIns="53578" bIns="53578" anchor="ctr"/>
          <a:lstStyle/>
          <a:p>
            <a:pPr algn="ctr">
              <a:lnSpc>
                <a:spcPct val="100000"/>
              </a:lnSpc>
              <a:defRPr sz="3000">
                <a:solidFill>
                  <a:srgbClr val="FFFFFF"/>
                </a:solidFill>
                <a:latin typeface="+mn-lt"/>
                <a:ea typeface="+mn-ea"/>
                <a:cs typeface="+mn-cs"/>
                <a:sym typeface="Helvetica Neue Medium"/>
              </a:defRPr>
            </a:pPr>
            <a:endParaRPr/>
          </a:p>
        </p:txBody>
      </p:sp>
      <p:sp>
        <p:nvSpPr>
          <p:cNvPr id="509" name="Okrąg"/>
          <p:cNvSpPr/>
          <p:nvPr/>
        </p:nvSpPr>
        <p:spPr>
          <a:xfrm>
            <a:off x="12889097" y="2776752"/>
            <a:ext cx="847888" cy="847888"/>
          </a:xfrm>
          <a:prstGeom prst="ellipse">
            <a:avLst/>
          </a:prstGeom>
          <a:solidFill>
            <a:srgbClr val="6DB8A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10"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11"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3">
    <p:spTree>
      <p:nvGrpSpPr>
        <p:cNvPr id="1" name=""/>
        <p:cNvGrpSpPr/>
        <p:nvPr/>
      </p:nvGrpSpPr>
      <p:grpSpPr>
        <a:xfrm>
          <a:off x="0" y="0"/>
          <a:ext cx="0" cy="0"/>
          <a:chOff x="0" y="0"/>
          <a:chExt cx="0" cy="0"/>
        </a:xfrm>
      </p:grpSpPr>
      <p:sp>
        <p:nvSpPr>
          <p:cNvPr id="518" name="Slide Title"/>
          <p:cNvSpPr txBox="1">
            <a:spLocks noGrp="1"/>
          </p:cNvSpPr>
          <p:nvPr>
            <p:ph type="title" hasCustomPrompt="1"/>
          </p:nvPr>
        </p:nvSpPr>
        <p:spPr>
          <a:xfrm>
            <a:off x="2561281" y="1973460"/>
            <a:ext cx="19261438" cy="1250158"/>
          </a:xfrm>
          <a:prstGeom prst="rect">
            <a:avLst/>
          </a:prstGeom>
        </p:spPr>
        <p:txBody>
          <a:bodyPr/>
          <a:lstStyle/>
          <a:p>
            <a:r>
              <a:t>Slide Title</a:t>
            </a:r>
          </a:p>
        </p:txBody>
      </p:sp>
      <p:sp>
        <p:nvSpPr>
          <p:cNvPr id="519" name="Prostokąt"/>
          <p:cNvSpPr>
            <a:spLocks noGrp="1"/>
          </p:cNvSpPr>
          <p:nvPr>
            <p:ph type="body" sz="quarter" idx="21"/>
          </p:nvPr>
        </p:nvSpPr>
        <p:spPr>
          <a:xfrm>
            <a:off x="2503809" y="4858587"/>
            <a:ext cx="4464343" cy="1742964"/>
          </a:xfrm>
          <a:prstGeom prst="rect">
            <a:avLst/>
          </a:pr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20" name="Prostokąt"/>
          <p:cNvSpPr>
            <a:spLocks noGrp="1"/>
          </p:cNvSpPr>
          <p:nvPr>
            <p:ph type="body" sz="quarter" idx="22"/>
          </p:nvPr>
        </p:nvSpPr>
        <p:spPr>
          <a:xfrm>
            <a:off x="7472548" y="4858587"/>
            <a:ext cx="4464342" cy="1742964"/>
          </a:xfrm>
          <a:prstGeom prst="rect">
            <a:avLst/>
          </a:pr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21" name="Prostokąt"/>
          <p:cNvSpPr>
            <a:spLocks noGrp="1"/>
          </p:cNvSpPr>
          <p:nvPr>
            <p:ph type="body" sz="quarter" idx="23"/>
          </p:nvPr>
        </p:nvSpPr>
        <p:spPr>
          <a:xfrm>
            <a:off x="12441287" y="4858587"/>
            <a:ext cx="4464343" cy="1742964"/>
          </a:xfrm>
          <a:prstGeom prst="rect">
            <a:avLst/>
          </a:pr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22" name="Prostokąt"/>
          <p:cNvSpPr>
            <a:spLocks noGrp="1"/>
          </p:cNvSpPr>
          <p:nvPr>
            <p:ph type="body" sz="quarter" idx="24"/>
          </p:nvPr>
        </p:nvSpPr>
        <p:spPr>
          <a:xfrm>
            <a:off x="17410027" y="4858587"/>
            <a:ext cx="4464342" cy="1742964"/>
          </a:xfrm>
          <a:prstGeom prst="rect">
            <a:avLst/>
          </a:prstGeom>
          <a:solidFill>
            <a:srgbClr val="F5A479"/>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23" name="Prostokąt"/>
          <p:cNvSpPr>
            <a:spLocks noGrp="1"/>
          </p:cNvSpPr>
          <p:nvPr>
            <p:ph type="body" sz="quarter" idx="25"/>
          </p:nvPr>
        </p:nvSpPr>
        <p:spPr>
          <a:xfrm>
            <a:off x="2503809" y="11206827"/>
            <a:ext cx="4464342" cy="762234"/>
          </a:xfrm>
          <a:prstGeom prst="rect">
            <a:avLst/>
          </a:pr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24" name="Prostokąt"/>
          <p:cNvSpPr>
            <a:spLocks noGrp="1"/>
          </p:cNvSpPr>
          <p:nvPr>
            <p:ph type="body" sz="quarter" idx="26"/>
          </p:nvPr>
        </p:nvSpPr>
        <p:spPr>
          <a:xfrm>
            <a:off x="7472548" y="11206827"/>
            <a:ext cx="4464342" cy="762234"/>
          </a:xfrm>
          <a:prstGeom prst="rect">
            <a:avLst/>
          </a:pr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25" name="Prostokąt"/>
          <p:cNvSpPr>
            <a:spLocks noGrp="1"/>
          </p:cNvSpPr>
          <p:nvPr>
            <p:ph type="body" sz="quarter" idx="27"/>
          </p:nvPr>
        </p:nvSpPr>
        <p:spPr>
          <a:xfrm>
            <a:off x="12441287" y="11206827"/>
            <a:ext cx="4464343" cy="762234"/>
          </a:xfrm>
          <a:prstGeom prst="rect">
            <a:avLst/>
          </a:pr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26" name="Prostokąt"/>
          <p:cNvSpPr>
            <a:spLocks noGrp="1"/>
          </p:cNvSpPr>
          <p:nvPr>
            <p:ph type="body" sz="quarter" idx="28"/>
          </p:nvPr>
        </p:nvSpPr>
        <p:spPr>
          <a:xfrm>
            <a:off x="17404204" y="11206827"/>
            <a:ext cx="4475988" cy="762234"/>
          </a:xfrm>
          <a:prstGeom prst="rect">
            <a:avLst/>
          </a:prstGeom>
          <a:solidFill>
            <a:srgbClr val="F5A479"/>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27" name="Vivamus sagittis lacus vel augue laoreet rutrum faucibus dolor auctor.…"/>
          <p:cNvSpPr txBox="1">
            <a:spLocks noGrp="1"/>
          </p:cNvSpPr>
          <p:nvPr>
            <p:ph type="body" sz="quarter" idx="29"/>
          </p:nvPr>
        </p:nvSpPr>
        <p:spPr>
          <a:xfrm>
            <a:off x="12781326" y="6880254"/>
            <a:ext cx="3784265" cy="4047870"/>
          </a:xfrm>
          <a:prstGeom prst="rect">
            <a:avLst/>
          </a:prstGeom>
        </p:spPr>
        <p:txBody>
          <a:bodyPr/>
          <a:lstStyle/>
          <a:p>
            <a:pPr>
              <a:defRPr sz="1800"/>
            </a:pPr>
            <a:r>
              <a:t>Vivamus sagittis lacus vel augue laoreet rutrum faucibus dolor auctor. </a:t>
            </a:r>
          </a:p>
          <a:p>
            <a:pPr>
              <a:defRPr sz="1800"/>
            </a:pPr>
            <a:r>
              <a:t>Nulla vitae elit libero, a pharetra augue. </a:t>
            </a:r>
          </a:p>
          <a:p>
            <a:pPr>
              <a:defRPr sz="1800"/>
            </a:pPr>
            <a:r>
              <a:t>Donec ullamcorper nulla non metus auctor fringilla.</a:t>
            </a:r>
          </a:p>
        </p:txBody>
      </p:sp>
      <p:sp>
        <p:nvSpPr>
          <p:cNvPr id="528" name="Donec ullamcorper nulla non metus auctor fringilla.…"/>
          <p:cNvSpPr txBox="1">
            <a:spLocks noGrp="1"/>
          </p:cNvSpPr>
          <p:nvPr>
            <p:ph type="body" sz="quarter" idx="30"/>
          </p:nvPr>
        </p:nvSpPr>
        <p:spPr>
          <a:xfrm>
            <a:off x="7815266" y="6924545"/>
            <a:ext cx="3778908" cy="4047870"/>
          </a:xfrm>
          <a:prstGeom prst="rect">
            <a:avLst/>
          </a:prstGeom>
        </p:spPr>
        <p:txBody>
          <a:bodyPr/>
          <a:lstStyle/>
          <a:p>
            <a:pPr>
              <a:defRPr sz="1800"/>
            </a:pPr>
            <a:r>
              <a:t>Donec ullamcorper nulla non metus auctor fringilla. </a:t>
            </a:r>
          </a:p>
          <a:p>
            <a:pPr>
              <a:defRPr sz="1800"/>
            </a:pPr>
            <a:r>
              <a:t>Aenean lacinia bibendum nulla sed consectetur.</a:t>
            </a:r>
          </a:p>
        </p:txBody>
      </p:sp>
      <p:sp>
        <p:nvSpPr>
          <p:cNvPr id="529" name="Nullam quis risus eget mollis ornare vel eu leo.…"/>
          <p:cNvSpPr txBox="1">
            <a:spLocks noGrp="1"/>
          </p:cNvSpPr>
          <p:nvPr>
            <p:ph type="body" sz="quarter" idx="31"/>
          </p:nvPr>
        </p:nvSpPr>
        <p:spPr>
          <a:xfrm>
            <a:off x="17752742" y="6880254"/>
            <a:ext cx="3782032" cy="4047870"/>
          </a:xfrm>
          <a:prstGeom prst="rect">
            <a:avLst/>
          </a:prstGeom>
        </p:spPr>
        <p:txBody>
          <a:bodyPr/>
          <a:lstStyle/>
          <a:p>
            <a:pPr>
              <a:defRPr sz="1800"/>
            </a:pPr>
            <a:r>
              <a:t>Nullam quis risus eget mollis ornare vel eu leo. </a:t>
            </a:r>
          </a:p>
          <a:p>
            <a:pPr>
              <a:defRPr sz="1800"/>
            </a:pPr>
            <a:r>
              <a:t>Maecenas sed diam eget risus varius sit amet non magna. </a:t>
            </a:r>
          </a:p>
          <a:p>
            <a:pPr>
              <a:defRPr sz="1800"/>
            </a:pPr>
            <a:r>
              <a:t>Aenean eu leo quam. </a:t>
            </a:r>
          </a:p>
          <a:p>
            <a:pPr>
              <a:defRPr sz="1800"/>
            </a:pPr>
            <a:r>
              <a:t>Pellentesque ornare  quam venenatis vestibulum.</a:t>
            </a:r>
          </a:p>
        </p:txBody>
      </p:sp>
      <p:sp>
        <p:nvSpPr>
          <p:cNvPr id="530" name="Vision"/>
          <p:cNvSpPr txBox="1">
            <a:spLocks noGrp="1"/>
          </p:cNvSpPr>
          <p:nvPr>
            <p:ph type="body" sz="quarter" idx="32"/>
          </p:nvPr>
        </p:nvSpPr>
        <p:spPr>
          <a:xfrm>
            <a:off x="8445910" y="11295410"/>
            <a:ext cx="2517619" cy="585067"/>
          </a:xfrm>
          <a:prstGeom prst="rect">
            <a:avLst/>
          </a:prstGeom>
        </p:spPr>
        <p:txBody>
          <a:bodyPr anchor="ctr"/>
          <a:lstStyle>
            <a:lvl1pPr algn="ctr">
              <a:lnSpc>
                <a:spcPct val="100000"/>
              </a:lnSpc>
              <a:defRPr sz="2000">
                <a:solidFill>
                  <a:srgbClr val="FFFFFF"/>
                </a:solidFill>
                <a:latin typeface="+mn-lt"/>
                <a:ea typeface="+mn-ea"/>
                <a:cs typeface="+mn-cs"/>
                <a:sym typeface="Helvetica Neue Medium"/>
              </a:defRPr>
            </a:lvl1pPr>
          </a:lstStyle>
          <a:p>
            <a:r>
              <a:t>Vision</a:t>
            </a:r>
          </a:p>
        </p:txBody>
      </p:sp>
      <p:sp>
        <p:nvSpPr>
          <p:cNvPr id="531" name="Strategies"/>
          <p:cNvSpPr txBox="1">
            <a:spLocks noGrp="1"/>
          </p:cNvSpPr>
          <p:nvPr>
            <p:ph type="body" sz="quarter" idx="33"/>
          </p:nvPr>
        </p:nvSpPr>
        <p:spPr>
          <a:xfrm>
            <a:off x="13414650" y="11295410"/>
            <a:ext cx="2517619" cy="585067"/>
          </a:xfrm>
          <a:prstGeom prst="rect">
            <a:avLst/>
          </a:prstGeom>
        </p:spPr>
        <p:txBody>
          <a:bodyPr anchor="ctr"/>
          <a:lstStyle>
            <a:lvl1pPr algn="ctr">
              <a:lnSpc>
                <a:spcPct val="100000"/>
              </a:lnSpc>
              <a:defRPr sz="2000">
                <a:solidFill>
                  <a:srgbClr val="FFFFFF"/>
                </a:solidFill>
                <a:latin typeface="+mn-lt"/>
                <a:ea typeface="+mn-ea"/>
                <a:cs typeface="+mn-cs"/>
                <a:sym typeface="Helvetica Neue Medium"/>
              </a:defRPr>
            </a:lvl1pPr>
          </a:lstStyle>
          <a:p>
            <a:r>
              <a:t>Strategies</a:t>
            </a:r>
          </a:p>
        </p:txBody>
      </p:sp>
      <p:sp>
        <p:nvSpPr>
          <p:cNvPr id="532" name="Goals"/>
          <p:cNvSpPr txBox="1">
            <a:spLocks noGrp="1"/>
          </p:cNvSpPr>
          <p:nvPr>
            <p:ph type="body" sz="quarter" idx="34"/>
          </p:nvPr>
        </p:nvSpPr>
        <p:spPr>
          <a:xfrm>
            <a:off x="18383387" y="11295410"/>
            <a:ext cx="2517620" cy="585067"/>
          </a:xfrm>
          <a:prstGeom prst="rect">
            <a:avLst/>
          </a:prstGeom>
        </p:spPr>
        <p:txBody>
          <a:bodyPr anchor="ctr"/>
          <a:lstStyle>
            <a:lvl1pPr algn="ctr">
              <a:lnSpc>
                <a:spcPct val="100000"/>
              </a:lnSpc>
              <a:defRPr sz="2000">
                <a:solidFill>
                  <a:srgbClr val="FFFFFF"/>
                </a:solidFill>
                <a:latin typeface="+mn-lt"/>
                <a:ea typeface="+mn-ea"/>
                <a:cs typeface="+mn-cs"/>
                <a:sym typeface="Helvetica Neue Medium"/>
              </a:defRPr>
            </a:lvl1pPr>
          </a:lstStyle>
          <a:p>
            <a:r>
              <a:t>Goals</a:t>
            </a:r>
          </a:p>
        </p:txBody>
      </p:sp>
      <p:sp>
        <p:nvSpPr>
          <p:cNvPr id="533" name="Mission"/>
          <p:cNvSpPr txBox="1">
            <a:spLocks noGrp="1"/>
          </p:cNvSpPr>
          <p:nvPr>
            <p:ph type="body" sz="quarter" idx="35"/>
          </p:nvPr>
        </p:nvSpPr>
        <p:spPr>
          <a:xfrm>
            <a:off x="3477171" y="11295410"/>
            <a:ext cx="2517619" cy="585067"/>
          </a:xfrm>
          <a:prstGeom prst="rect">
            <a:avLst/>
          </a:prstGeom>
        </p:spPr>
        <p:txBody>
          <a:bodyPr anchor="ctr"/>
          <a:lstStyle>
            <a:lvl1pPr algn="ctr">
              <a:lnSpc>
                <a:spcPct val="100000"/>
              </a:lnSpc>
              <a:defRPr sz="2000">
                <a:solidFill>
                  <a:srgbClr val="FFFFFF"/>
                </a:solidFill>
                <a:latin typeface="+mn-lt"/>
                <a:ea typeface="+mn-ea"/>
                <a:cs typeface="+mn-cs"/>
                <a:sym typeface="Helvetica Neue Medium"/>
              </a:defRPr>
            </a:lvl1pPr>
          </a:lstStyle>
          <a:p>
            <a:r>
              <a:t>Mission</a:t>
            </a:r>
          </a:p>
        </p:txBody>
      </p:sp>
      <p:sp>
        <p:nvSpPr>
          <p:cNvPr id="534" name="Kształt"/>
          <p:cNvSpPr>
            <a:spLocks noGrp="1"/>
          </p:cNvSpPr>
          <p:nvPr>
            <p:ph type="body" sz="quarter" idx="36"/>
          </p:nvPr>
        </p:nvSpPr>
        <p:spPr>
          <a:xfrm>
            <a:off x="4355020" y="5241656"/>
            <a:ext cx="761921" cy="976825"/>
          </a:xfrm>
          <a:custGeom>
            <a:avLst/>
            <a:gdLst/>
            <a:ahLst/>
            <a:cxnLst>
              <a:cxn ang="0">
                <a:pos x="wd2" y="hd2"/>
              </a:cxn>
              <a:cxn ang="5400000">
                <a:pos x="wd2" y="hd2"/>
              </a:cxn>
              <a:cxn ang="10800000">
                <a:pos x="wd2" y="hd2"/>
              </a:cxn>
              <a:cxn ang="16200000">
                <a:pos x="wd2" y="hd2"/>
              </a:cxn>
            </a:cxnLst>
            <a:rect l="0" t="0" r="r" b="b"/>
            <a:pathLst>
              <a:path w="21600" h="21600" extrusionOk="0">
                <a:moveTo>
                  <a:pt x="12437" y="6360"/>
                </a:moveTo>
                <a:lnTo>
                  <a:pt x="10800" y="3455"/>
                </a:lnTo>
                <a:lnTo>
                  <a:pt x="9163" y="6360"/>
                </a:lnTo>
                <a:lnTo>
                  <a:pt x="4986" y="6756"/>
                </a:lnTo>
                <a:lnTo>
                  <a:pt x="8152" y="8784"/>
                </a:lnTo>
                <a:lnTo>
                  <a:pt x="7207" y="12096"/>
                </a:lnTo>
                <a:lnTo>
                  <a:pt x="10800" y="10282"/>
                </a:lnTo>
                <a:lnTo>
                  <a:pt x="14394" y="12096"/>
                </a:lnTo>
                <a:lnTo>
                  <a:pt x="13449" y="8784"/>
                </a:lnTo>
                <a:lnTo>
                  <a:pt x="16615" y="6756"/>
                </a:lnTo>
                <a:cubicBezTo>
                  <a:pt x="16615" y="6756"/>
                  <a:pt x="12437" y="6360"/>
                  <a:pt x="12437" y="6360"/>
                </a:cubicBezTo>
                <a:close/>
                <a:moveTo>
                  <a:pt x="10800" y="21600"/>
                </a:moveTo>
                <a:cubicBezTo>
                  <a:pt x="10800" y="21600"/>
                  <a:pt x="0" y="13076"/>
                  <a:pt x="0" y="8424"/>
                </a:cubicBezTo>
                <a:cubicBezTo>
                  <a:pt x="0" y="3772"/>
                  <a:pt x="4836" y="0"/>
                  <a:pt x="10800" y="0"/>
                </a:cubicBezTo>
                <a:cubicBezTo>
                  <a:pt x="16765" y="0"/>
                  <a:pt x="21600" y="3772"/>
                  <a:pt x="21600" y="8424"/>
                </a:cubicBezTo>
                <a:cubicBezTo>
                  <a:pt x="21600" y="13076"/>
                  <a:pt x="10800" y="21600"/>
                  <a:pt x="10800" y="21600"/>
                </a:cubicBezTo>
                <a:close/>
              </a:path>
            </a:pathLst>
          </a:custGeom>
          <a:solidFill>
            <a:srgbClr val="FFFFFF"/>
          </a:solidFill>
        </p:spPr>
        <p:txBody>
          <a:bodyPr lIns="53578" tIns="53578" rIns="53578" bIns="53578"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535" name="Kształt"/>
          <p:cNvSpPr>
            <a:spLocks noGrp="1"/>
          </p:cNvSpPr>
          <p:nvPr>
            <p:ph type="body" sz="quarter" idx="37"/>
          </p:nvPr>
        </p:nvSpPr>
        <p:spPr>
          <a:xfrm>
            <a:off x="19153778" y="5241656"/>
            <a:ext cx="976837" cy="976825"/>
          </a:xfrm>
          <a:custGeom>
            <a:avLst/>
            <a:gdLst/>
            <a:ahLst/>
            <a:cxnLst>
              <a:cxn ang="0">
                <a:pos x="wd2" y="hd2"/>
              </a:cxn>
              <a:cxn ang="5400000">
                <a:pos x="wd2" y="hd2"/>
              </a:cxn>
              <a:cxn ang="10800000">
                <a:pos x="wd2" y="hd2"/>
              </a:cxn>
              <a:cxn ang="16200000">
                <a:pos x="wd2" y="hd2"/>
              </a:cxn>
            </a:cxnLst>
            <a:rect l="0" t="0" r="r" b="b"/>
            <a:pathLst>
              <a:path w="21600" h="21600" extrusionOk="0">
                <a:moveTo>
                  <a:pt x="10854" y="8694"/>
                </a:moveTo>
                <a:cubicBezTo>
                  <a:pt x="9691" y="8694"/>
                  <a:pt x="8748" y="9637"/>
                  <a:pt x="8748" y="10800"/>
                </a:cubicBezTo>
                <a:cubicBezTo>
                  <a:pt x="8748" y="11963"/>
                  <a:pt x="9691" y="12906"/>
                  <a:pt x="10854" y="12906"/>
                </a:cubicBezTo>
                <a:cubicBezTo>
                  <a:pt x="12017" y="12906"/>
                  <a:pt x="12960" y="11963"/>
                  <a:pt x="12960" y="10800"/>
                </a:cubicBezTo>
                <a:cubicBezTo>
                  <a:pt x="12960" y="9637"/>
                  <a:pt x="12017" y="8694"/>
                  <a:pt x="10854" y="8694"/>
                </a:cubicBezTo>
                <a:close/>
                <a:moveTo>
                  <a:pt x="10854" y="15714"/>
                </a:moveTo>
                <a:cubicBezTo>
                  <a:pt x="8140" y="15714"/>
                  <a:pt x="5940" y="13514"/>
                  <a:pt x="5940" y="10800"/>
                </a:cubicBezTo>
                <a:cubicBezTo>
                  <a:pt x="5940" y="8086"/>
                  <a:pt x="8140" y="5886"/>
                  <a:pt x="10854" y="5886"/>
                </a:cubicBezTo>
                <a:cubicBezTo>
                  <a:pt x="13568" y="5886"/>
                  <a:pt x="15768" y="8086"/>
                  <a:pt x="15768" y="10800"/>
                </a:cubicBezTo>
                <a:cubicBezTo>
                  <a:pt x="15768" y="13514"/>
                  <a:pt x="13568" y="15714"/>
                  <a:pt x="10854" y="15714"/>
                </a:cubicBezTo>
                <a:close/>
                <a:moveTo>
                  <a:pt x="10800" y="2970"/>
                </a:moveTo>
                <a:cubicBezTo>
                  <a:pt x="6476" y="2970"/>
                  <a:pt x="2970" y="6476"/>
                  <a:pt x="2970" y="10800"/>
                </a:cubicBezTo>
                <a:cubicBezTo>
                  <a:pt x="2970" y="15124"/>
                  <a:pt x="6476" y="18630"/>
                  <a:pt x="10800" y="18630"/>
                </a:cubicBezTo>
                <a:cubicBezTo>
                  <a:pt x="15124" y="18630"/>
                  <a:pt x="18630" y="15124"/>
                  <a:pt x="18630" y="10800"/>
                </a:cubicBezTo>
                <a:cubicBezTo>
                  <a:pt x="18630" y="6476"/>
                  <a:pt x="15124" y="2970"/>
                  <a:pt x="10800" y="2970"/>
                </a:cubicBezTo>
                <a:close/>
                <a:moveTo>
                  <a:pt x="10800" y="21600"/>
                </a:moveTo>
                <a:cubicBezTo>
                  <a:pt x="4836" y="21600"/>
                  <a:pt x="0" y="16765"/>
                  <a:pt x="0" y="10800"/>
                </a:cubicBezTo>
                <a:cubicBezTo>
                  <a:pt x="0" y="4835"/>
                  <a:pt x="4836" y="0"/>
                  <a:pt x="10800" y="0"/>
                </a:cubicBezTo>
                <a:cubicBezTo>
                  <a:pt x="16764" y="0"/>
                  <a:pt x="21600" y="4835"/>
                  <a:pt x="21600" y="10800"/>
                </a:cubicBezTo>
                <a:cubicBezTo>
                  <a:pt x="21600" y="16765"/>
                  <a:pt x="16764" y="21600"/>
                  <a:pt x="10800" y="21600"/>
                </a:cubicBezTo>
                <a:close/>
              </a:path>
            </a:pathLst>
          </a:custGeom>
          <a:solidFill>
            <a:srgbClr val="FFFFFF"/>
          </a:solidFill>
        </p:spPr>
        <p:txBody>
          <a:bodyPr lIns="53578" tIns="53578" rIns="53578" bIns="53578"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536" name="Kształt"/>
          <p:cNvSpPr>
            <a:spLocks noGrp="1"/>
          </p:cNvSpPr>
          <p:nvPr>
            <p:ph type="body" sz="quarter" idx="38"/>
          </p:nvPr>
        </p:nvSpPr>
        <p:spPr>
          <a:xfrm>
            <a:off x="14151743" y="5241656"/>
            <a:ext cx="973108" cy="976826"/>
          </a:xfrm>
          <a:custGeom>
            <a:avLst/>
            <a:gdLst/>
            <a:ahLst/>
            <a:cxnLst>
              <a:cxn ang="0">
                <a:pos x="wd2" y="hd2"/>
              </a:cxn>
              <a:cxn ang="5400000">
                <a:pos x="wd2" y="hd2"/>
              </a:cxn>
              <a:cxn ang="10800000">
                <a:pos x="wd2" y="hd2"/>
              </a:cxn>
              <a:cxn ang="16200000">
                <a:pos x="wd2" y="hd2"/>
              </a:cxn>
            </a:cxnLst>
            <a:rect l="0" t="0" r="r" b="b"/>
            <a:pathLst>
              <a:path w="20831" h="20834" extrusionOk="0">
                <a:moveTo>
                  <a:pt x="4373" y="11143"/>
                </a:moveTo>
                <a:cubicBezTo>
                  <a:pt x="6247" y="13023"/>
                  <a:pt x="9296" y="13032"/>
                  <a:pt x="11182" y="11165"/>
                </a:cubicBezTo>
                <a:cubicBezTo>
                  <a:pt x="13070" y="9297"/>
                  <a:pt x="13080" y="6259"/>
                  <a:pt x="11206" y="4379"/>
                </a:cubicBezTo>
                <a:cubicBezTo>
                  <a:pt x="9332" y="2499"/>
                  <a:pt x="6283" y="2489"/>
                  <a:pt x="4396" y="4357"/>
                </a:cubicBezTo>
                <a:cubicBezTo>
                  <a:pt x="2510" y="6225"/>
                  <a:pt x="2500" y="9262"/>
                  <a:pt x="4373" y="11143"/>
                </a:cubicBezTo>
                <a:close/>
                <a:moveTo>
                  <a:pt x="14366" y="11911"/>
                </a:moveTo>
                <a:lnTo>
                  <a:pt x="20831" y="18403"/>
                </a:lnTo>
                <a:lnTo>
                  <a:pt x="18375" y="20834"/>
                </a:lnTo>
                <a:lnTo>
                  <a:pt x="11910" y="14342"/>
                </a:lnTo>
                <a:cubicBezTo>
                  <a:pt x="8894" y="16220"/>
                  <a:pt x="4874" y="15850"/>
                  <a:pt x="2263" y="13231"/>
                </a:cubicBezTo>
                <a:cubicBezTo>
                  <a:pt x="-769" y="10189"/>
                  <a:pt x="-752" y="5276"/>
                  <a:pt x="2300" y="2255"/>
                </a:cubicBezTo>
                <a:cubicBezTo>
                  <a:pt x="5353" y="-766"/>
                  <a:pt x="10285" y="-750"/>
                  <a:pt x="13316" y="2291"/>
                </a:cubicBezTo>
                <a:cubicBezTo>
                  <a:pt x="15928" y="4912"/>
                  <a:pt x="16271" y="8918"/>
                  <a:pt x="14366" y="11911"/>
                </a:cubicBezTo>
                <a:close/>
              </a:path>
            </a:pathLst>
          </a:custGeom>
          <a:solidFill>
            <a:srgbClr val="FFFFFF"/>
          </a:solidFill>
        </p:spPr>
        <p:txBody>
          <a:bodyPr lIns="53578" tIns="53578" rIns="53578" bIns="53578"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537" name="Kształt"/>
          <p:cNvSpPr>
            <a:spLocks noGrp="1"/>
          </p:cNvSpPr>
          <p:nvPr>
            <p:ph type="body" sz="quarter" idx="39"/>
          </p:nvPr>
        </p:nvSpPr>
        <p:spPr>
          <a:xfrm>
            <a:off x="9175045" y="5414928"/>
            <a:ext cx="1059349" cy="630282"/>
          </a:xfrm>
          <a:custGeom>
            <a:avLst/>
            <a:gdLst/>
            <a:ahLst/>
            <a:cxnLst>
              <a:cxn ang="0">
                <a:pos x="wd2" y="hd2"/>
              </a:cxn>
              <a:cxn ang="5400000">
                <a:pos x="wd2" y="hd2"/>
              </a:cxn>
              <a:cxn ang="10800000">
                <a:pos x="wd2" y="hd2"/>
              </a:cxn>
              <a:cxn ang="16200000">
                <a:pos x="wd2" y="hd2"/>
              </a:cxn>
            </a:cxnLst>
            <a:rect l="0" t="0" r="r" b="b"/>
            <a:pathLst>
              <a:path w="21600" h="21600" extrusionOk="0">
                <a:moveTo>
                  <a:pt x="10800" y="14341"/>
                </a:moveTo>
                <a:cubicBezTo>
                  <a:pt x="9637" y="14341"/>
                  <a:pt x="8694" y="12756"/>
                  <a:pt x="8694" y="10801"/>
                </a:cubicBezTo>
                <a:cubicBezTo>
                  <a:pt x="8694" y="8846"/>
                  <a:pt x="9637" y="7261"/>
                  <a:pt x="10800" y="7261"/>
                </a:cubicBezTo>
                <a:cubicBezTo>
                  <a:pt x="11963" y="7261"/>
                  <a:pt x="12906" y="8846"/>
                  <a:pt x="12906" y="10801"/>
                </a:cubicBezTo>
                <a:cubicBezTo>
                  <a:pt x="12906" y="12756"/>
                  <a:pt x="11963" y="14341"/>
                  <a:pt x="10800" y="14341"/>
                </a:cubicBezTo>
                <a:close/>
                <a:moveTo>
                  <a:pt x="10800" y="2542"/>
                </a:moveTo>
                <a:cubicBezTo>
                  <a:pt x="8086" y="2542"/>
                  <a:pt x="5886" y="6240"/>
                  <a:pt x="5886" y="10801"/>
                </a:cubicBezTo>
                <a:cubicBezTo>
                  <a:pt x="5886" y="15363"/>
                  <a:pt x="8086" y="19061"/>
                  <a:pt x="10800" y="19061"/>
                </a:cubicBezTo>
                <a:cubicBezTo>
                  <a:pt x="13514" y="19061"/>
                  <a:pt x="15714" y="15363"/>
                  <a:pt x="15714" y="10801"/>
                </a:cubicBezTo>
                <a:cubicBezTo>
                  <a:pt x="15714" y="6240"/>
                  <a:pt x="13514" y="2542"/>
                  <a:pt x="10800" y="2542"/>
                </a:cubicBezTo>
                <a:close/>
                <a:moveTo>
                  <a:pt x="10800" y="21600"/>
                </a:moveTo>
                <a:cubicBezTo>
                  <a:pt x="4835" y="21600"/>
                  <a:pt x="0" y="10800"/>
                  <a:pt x="0" y="10800"/>
                </a:cubicBezTo>
                <a:cubicBezTo>
                  <a:pt x="0" y="10800"/>
                  <a:pt x="4835" y="0"/>
                  <a:pt x="10800" y="0"/>
                </a:cubicBezTo>
                <a:cubicBezTo>
                  <a:pt x="16765" y="0"/>
                  <a:pt x="21600" y="10800"/>
                  <a:pt x="21600" y="10800"/>
                </a:cubicBezTo>
                <a:cubicBezTo>
                  <a:pt x="21600" y="10800"/>
                  <a:pt x="16765" y="21600"/>
                  <a:pt x="10800" y="21600"/>
                </a:cubicBezTo>
                <a:close/>
              </a:path>
            </a:pathLst>
          </a:custGeom>
          <a:solidFill>
            <a:srgbClr val="FFFFFF"/>
          </a:solidFill>
        </p:spPr>
        <p:txBody>
          <a:bodyPr lIns="53578" tIns="53578" rIns="53578" bIns="53578"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538" name="Body Level One…"/>
          <p:cNvSpPr txBox="1">
            <a:spLocks noGrp="1"/>
          </p:cNvSpPr>
          <p:nvPr>
            <p:ph type="body" sz="quarter" idx="40"/>
          </p:nvPr>
        </p:nvSpPr>
        <p:spPr>
          <a:xfrm>
            <a:off x="2846527" y="6880254"/>
            <a:ext cx="3778908" cy="404787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39" name="Kształt"/>
          <p:cNvSpPr/>
          <p:nvPr/>
        </p:nvSpPr>
        <p:spPr>
          <a:xfrm>
            <a:off x="18805711" y="1022291"/>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E4C8E0"/>
          </a:solidFill>
          <a:ln w="12700">
            <a:miter lim="400000"/>
          </a:ln>
        </p:spPr>
        <p:txBody>
          <a:bodyPr lIns="53578" tIns="53578" rIns="53578" bIns="53578" anchor="ctr"/>
          <a:lstStyle/>
          <a:p>
            <a:pPr algn="ctr">
              <a:lnSpc>
                <a:spcPct val="100000"/>
              </a:lnSpc>
              <a:defRPr sz="3000">
                <a:solidFill>
                  <a:srgbClr val="FFFFFF"/>
                </a:solidFill>
                <a:latin typeface="+mn-lt"/>
                <a:ea typeface="+mn-ea"/>
                <a:cs typeface="+mn-cs"/>
                <a:sym typeface="Helvetica Neue Medium"/>
              </a:defRPr>
            </a:pPr>
            <a:endParaRPr/>
          </a:p>
        </p:txBody>
      </p:sp>
      <p:sp>
        <p:nvSpPr>
          <p:cNvPr id="540" name="Okrąg"/>
          <p:cNvSpPr/>
          <p:nvPr/>
        </p:nvSpPr>
        <p:spPr>
          <a:xfrm>
            <a:off x="12889097" y="2776752"/>
            <a:ext cx="847888" cy="847888"/>
          </a:xfrm>
          <a:prstGeom prst="ellipse">
            <a:avLst/>
          </a:prstGeom>
          <a:solidFill>
            <a:srgbClr val="6DB8A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41"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4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4">
    <p:spTree>
      <p:nvGrpSpPr>
        <p:cNvPr id="1" name=""/>
        <p:cNvGrpSpPr/>
        <p:nvPr/>
      </p:nvGrpSpPr>
      <p:grpSpPr>
        <a:xfrm>
          <a:off x="0" y="0"/>
          <a:ext cx="0" cy="0"/>
          <a:chOff x="0" y="0"/>
          <a:chExt cx="0" cy="0"/>
        </a:xfrm>
      </p:grpSpPr>
      <p:sp>
        <p:nvSpPr>
          <p:cNvPr id="549" name="Slide Title"/>
          <p:cNvSpPr txBox="1">
            <a:spLocks noGrp="1"/>
          </p:cNvSpPr>
          <p:nvPr>
            <p:ph type="title" hasCustomPrompt="1"/>
          </p:nvPr>
        </p:nvSpPr>
        <p:spPr>
          <a:xfrm>
            <a:off x="2538464" y="1973460"/>
            <a:ext cx="19307072" cy="1250158"/>
          </a:xfrm>
          <a:prstGeom prst="rect">
            <a:avLst/>
          </a:prstGeom>
        </p:spPr>
        <p:txBody>
          <a:bodyPr/>
          <a:lstStyle/>
          <a:p>
            <a:r>
              <a:t>Slide Title</a:t>
            </a:r>
          </a:p>
        </p:txBody>
      </p:sp>
      <p:sp>
        <p:nvSpPr>
          <p:cNvPr id="550" name="Prostokąt"/>
          <p:cNvSpPr>
            <a:spLocks noGrp="1"/>
          </p:cNvSpPr>
          <p:nvPr>
            <p:ph type="body" sz="quarter" idx="21"/>
          </p:nvPr>
        </p:nvSpPr>
        <p:spPr>
          <a:xfrm>
            <a:off x="3137991" y="4429125"/>
            <a:ext cx="5663965" cy="3416931"/>
          </a:xfrm>
          <a:prstGeom prst="roundRect">
            <a:avLst>
              <a:gd name="adj" fmla="val 0"/>
            </a:avLst>
          </a:pr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51" name="Prostokąt"/>
          <p:cNvSpPr>
            <a:spLocks noGrp="1"/>
          </p:cNvSpPr>
          <p:nvPr>
            <p:ph type="body" sz="quarter" idx="22"/>
          </p:nvPr>
        </p:nvSpPr>
        <p:spPr>
          <a:xfrm>
            <a:off x="9347078" y="4411265"/>
            <a:ext cx="5663965" cy="3416932"/>
          </a:xfrm>
          <a:prstGeom prst="roundRect">
            <a:avLst>
              <a:gd name="adj" fmla="val 0"/>
            </a:avLst>
          </a:pr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52" name="Prostokąt"/>
          <p:cNvSpPr>
            <a:spLocks noGrp="1"/>
          </p:cNvSpPr>
          <p:nvPr>
            <p:ph type="body" sz="quarter" idx="23"/>
          </p:nvPr>
        </p:nvSpPr>
        <p:spPr>
          <a:xfrm>
            <a:off x="15582044" y="4411265"/>
            <a:ext cx="5663965" cy="3416932"/>
          </a:xfrm>
          <a:prstGeom prst="roundRect">
            <a:avLst>
              <a:gd name="adj" fmla="val 0"/>
            </a:avLst>
          </a:prstGeom>
          <a:solidFill>
            <a:srgbClr val="F5A479"/>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53" name="Prostokąt"/>
          <p:cNvSpPr>
            <a:spLocks noGrp="1"/>
          </p:cNvSpPr>
          <p:nvPr>
            <p:ph type="body" sz="quarter" idx="24"/>
          </p:nvPr>
        </p:nvSpPr>
        <p:spPr>
          <a:xfrm>
            <a:off x="3137991" y="8358187"/>
            <a:ext cx="5663965" cy="3416932"/>
          </a:xfrm>
          <a:prstGeom prst="roundRect">
            <a:avLst>
              <a:gd name="adj" fmla="val 0"/>
            </a:avLst>
          </a:pr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54" name="Prostokąt"/>
          <p:cNvSpPr>
            <a:spLocks noGrp="1"/>
          </p:cNvSpPr>
          <p:nvPr>
            <p:ph type="body" sz="quarter" idx="25"/>
          </p:nvPr>
        </p:nvSpPr>
        <p:spPr>
          <a:xfrm>
            <a:off x="9347078" y="8340328"/>
            <a:ext cx="5663965" cy="3416932"/>
          </a:xfrm>
          <a:prstGeom prst="roundRect">
            <a:avLst>
              <a:gd name="adj" fmla="val 0"/>
            </a:avLst>
          </a:prstGeom>
          <a:solidFill>
            <a:srgbClr val="F5A479"/>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55" name="Prostokąt"/>
          <p:cNvSpPr>
            <a:spLocks noGrp="1"/>
          </p:cNvSpPr>
          <p:nvPr>
            <p:ph type="body" sz="quarter" idx="26"/>
          </p:nvPr>
        </p:nvSpPr>
        <p:spPr>
          <a:xfrm>
            <a:off x="15594982" y="8340328"/>
            <a:ext cx="5638087" cy="3416932"/>
          </a:xfrm>
          <a:prstGeom prst="roundRect">
            <a:avLst>
              <a:gd name="adj" fmla="val 0"/>
            </a:avLst>
          </a:pr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56" name="Integer erat a ante velit aliquet."/>
          <p:cNvSpPr txBox="1">
            <a:spLocks noGrp="1"/>
          </p:cNvSpPr>
          <p:nvPr>
            <p:ph type="body" sz="quarter" idx="27"/>
          </p:nvPr>
        </p:nvSpPr>
        <p:spPr>
          <a:xfrm>
            <a:off x="3800301" y="5723685"/>
            <a:ext cx="4339345" cy="827811"/>
          </a:xfrm>
          <a:prstGeom prst="rect">
            <a:avLst/>
          </a:prstGeom>
        </p:spPr>
        <p:txBody>
          <a:bodyPr anchor="b"/>
          <a:lstStyle>
            <a:lvl1pPr algn="ctr">
              <a:defRPr sz="1800">
                <a:solidFill>
                  <a:srgbClr val="000000"/>
                </a:solidFill>
                <a:latin typeface="+mn-lt"/>
                <a:ea typeface="+mn-ea"/>
                <a:cs typeface="+mn-cs"/>
                <a:sym typeface="Helvetica Neue Medium"/>
              </a:defRPr>
            </a:lvl1pPr>
          </a:lstStyle>
          <a:p>
            <a:r>
              <a:t>Integer erat a ante velit aliquet.</a:t>
            </a:r>
          </a:p>
        </p:txBody>
      </p:sp>
      <p:sp>
        <p:nvSpPr>
          <p:cNvPr id="557" name="Nulla vitae elit libero, a pharetra augue."/>
          <p:cNvSpPr txBox="1">
            <a:spLocks noGrp="1"/>
          </p:cNvSpPr>
          <p:nvPr>
            <p:ph type="body" sz="quarter" idx="28"/>
          </p:nvPr>
        </p:nvSpPr>
        <p:spPr>
          <a:xfrm>
            <a:off x="10013433" y="5723685"/>
            <a:ext cx="4357135" cy="827811"/>
          </a:xfrm>
          <a:prstGeom prst="rect">
            <a:avLst/>
          </a:prstGeom>
        </p:spPr>
        <p:txBody>
          <a:bodyPr anchor="b"/>
          <a:lstStyle>
            <a:lvl1pPr algn="ctr">
              <a:defRPr sz="1800">
                <a:solidFill>
                  <a:srgbClr val="000000"/>
                </a:solidFill>
                <a:latin typeface="+mn-lt"/>
                <a:ea typeface="+mn-ea"/>
                <a:cs typeface="+mn-cs"/>
                <a:sym typeface="Helvetica Neue Medium"/>
              </a:defRPr>
            </a:lvl1pPr>
          </a:lstStyle>
          <a:p>
            <a:r>
              <a:t>Nulla vitae elit libero, a pharetra augue.</a:t>
            </a:r>
          </a:p>
        </p:txBody>
      </p:sp>
      <p:sp>
        <p:nvSpPr>
          <p:cNvPr id="558" name="Nullam quis risus eget urna mollis ornare vel eu leo."/>
          <p:cNvSpPr txBox="1">
            <a:spLocks noGrp="1"/>
          </p:cNvSpPr>
          <p:nvPr>
            <p:ph type="body" sz="quarter" idx="29"/>
          </p:nvPr>
        </p:nvSpPr>
        <p:spPr>
          <a:xfrm>
            <a:off x="10013433" y="6771528"/>
            <a:ext cx="4357135" cy="827811"/>
          </a:xfrm>
          <a:prstGeom prst="rect">
            <a:avLst/>
          </a:prstGeom>
        </p:spPr>
        <p:txBody>
          <a:bodyPr/>
          <a:lstStyle>
            <a:lvl1pPr algn="ctr">
              <a:defRPr sz="1800">
                <a:solidFill>
                  <a:srgbClr val="FFFFFF"/>
                </a:solidFill>
              </a:defRPr>
            </a:lvl1pPr>
          </a:lstStyle>
          <a:p>
            <a:r>
              <a:t>Nullam quis risus eget urna mollis ornare vel eu leo.</a:t>
            </a:r>
          </a:p>
        </p:txBody>
      </p:sp>
      <p:sp>
        <p:nvSpPr>
          <p:cNvPr id="559" name="Maecenas sed diam eget sit amet non magna."/>
          <p:cNvSpPr txBox="1">
            <a:spLocks noGrp="1"/>
          </p:cNvSpPr>
          <p:nvPr>
            <p:ph type="body" sz="quarter" idx="30"/>
          </p:nvPr>
        </p:nvSpPr>
        <p:spPr>
          <a:xfrm>
            <a:off x="16239906" y="5723685"/>
            <a:ext cx="4348240" cy="827811"/>
          </a:xfrm>
          <a:prstGeom prst="rect">
            <a:avLst/>
          </a:prstGeom>
        </p:spPr>
        <p:txBody>
          <a:bodyPr anchor="b"/>
          <a:lstStyle>
            <a:lvl1pPr algn="ctr">
              <a:defRPr sz="1800">
                <a:solidFill>
                  <a:srgbClr val="000000"/>
                </a:solidFill>
                <a:latin typeface="+mn-lt"/>
                <a:ea typeface="+mn-ea"/>
                <a:cs typeface="+mn-cs"/>
                <a:sym typeface="Helvetica Neue Medium"/>
              </a:defRPr>
            </a:lvl1pPr>
          </a:lstStyle>
          <a:p>
            <a:r>
              <a:t>Maecenas sed diam eget sit amet non magna.</a:t>
            </a:r>
          </a:p>
        </p:txBody>
      </p:sp>
      <p:sp>
        <p:nvSpPr>
          <p:cNvPr id="560" name="Morbi leo risus, porta ac ac, vestibulum at eros."/>
          <p:cNvSpPr txBox="1">
            <a:spLocks noGrp="1"/>
          </p:cNvSpPr>
          <p:nvPr>
            <p:ph type="body" sz="quarter" idx="31"/>
          </p:nvPr>
        </p:nvSpPr>
        <p:spPr>
          <a:xfrm>
            <a:off x="16235460" y="6771528"/>
            <a:ext cx="4357134" cy="827811"/>
          </a:xfrm>
          <a:prstGeom prst="rect">
            <a:avLst/>
          </a:prstGeom>
        </p:spPr>
        <p:txBody>
          <a:bodyPr/>
          <a:lstStyle>
            <a:lvl1pPr algn="ctr">
              <a:defRPr sz="1800">
                <a:solidFill>
                  <a:srgbClr val="FFFFFF"/>
                </a:solidFill>
              </a:defRPr>
            </a:lvl1pPr>
          </a:lstStyle>
          <a:p>
            <a:r>
              <a:t>Morbi leo risus, porta ac ac, vestibulum at eros.</a:t>
            </a:r>
          </a:p>
        </p:txBody>
      </p:sp>
      <p:sp>
        <p:nvSpPr>
          <p:cNvPr id="561" name="Maecenas varius blandit sit amet non magna."/>
          <p:cNvSpPr txBox="1">
            <a:spLocks noGrp="1"/>
          </p:cNvSpPr>
          <p:nvPr>
            <p:ph type="body" sz="quarter" idx="32"/>
          </p:nvPr>
        </p:nvSpPr>
        <p:spPr>
          <a:xfrm>
            <a:off x="3791406" y="9558101"/>
            <a:ext cx="4357135" cy="827811"/>
          </a:xfrm>
          <a:prstGeom prst="rect">
            <a:avLst/>
          </a:prstGeom>
        </p:spPr>
        <p:txBody>
          <a:bodyPr anchor="b"/>
          <a:lstStyle>
            <a:lvl1pPr algn="ctr">
              <a:defRPr sz="1800">
                <a:solidFill>
                  <a:srgbClr val="000000"/>
                </a:solidFill>
                <a:latin typeface="+mn-lt"/>
                <a:ea typeface="+mn-ea"/>
                <a:cs typeface="+mn-cs"/>
                <a:sym typeface="Helvetica Neue Medium"/>
              </a:defRPr>
            </a:lvl1pPr>
          </a:lstStyle>
          <a:p>
            <a:r>
              <a:t>Maecenas varius blandit sit amet non magna.</a:t>
            </a:r>
          </a:p>
        </p:txBody>
      </p:sp>
      <p:sp>
        <p:nvSpPr>
          <p:cNvPr id="562" name="Aenean eu quam. Pellentesque quam venenatis vestibulum."/>
          <p:cNvSpPr txBox="1">
            <a:spLocks noGrp="1"/>
          </p:cNvSpPr>
          <p:nvPr>
            <p:ph type="body" sz="quarter" idx="33"/>
          </p:nvPr>
        </p:nvSpPr>
        <p:spPr>
          <a:xfrm>
            <a:off x="3791406" y="10605944"/>
            <a:ext cx="4357135" cy="827811"/>
          </a:xfrm>
          <a:prstGeom prst="rect">
            <a:avLst/>
          </a:prstGeom>
        </p:spPr>
        <p:txBody>
          <a:bodyPr/>
          <a:lstStyle>
            <a:lvl1pPr algn="ctr">
              <a:defRPr sz="1800">
                <a:solidFill>
                  <a:srgbClr val="FFFFFF"/>
                </a:solidFill>
              </a:defRPr>
            </a:lvl1pPr>
          </a:lstStyle>
          <a:p>
            <a:r>
              <a:t>Aenean eu quam. Pellentesque quam venenatis vestibulum.</a:t>
            </a:r>
          </a:p>
        </p:txBody>
      </p:sp>
      <p:sp>
        <p:nvSpPr>
          <p:cNvPr id="563" name="Maecenas diam eget risus varius sit magna."/>
          <p:cNvSpPr txBox="1">
            <a:spLocks noGrp="1"/>
          </p:cNvSpPr>
          <p:nvPr>
            <p:ph type="body" sz="quarter" idx="34"/>
          </p:nvPr>
        </p:nvSpPr>
        <p:spPr>
          <a:xfrm>
            <a:off x="10013433" y="9504507"/>
            <a:ext cx="4357135" cy="827811"/>
          </a:xfrm>
          <a:prstGeom prst="rect">
            <a:avLst/>
          </a:prstGeom>
        </p:spPr>
        <p:txBody>
          <a:bodyPr anchor="b"/>
          <a:lstStyle>
            <a:lvl1pPr algn="ctr">
              <a:defRPr sz="1800">
                <a:solidFill>
                  <a:srgbClr val="000000"/>
                </a:solidFill>
                <a:latin typeface="+mn-lt"/>
                <a:ea typeface="+mn-ea"/>
                <a:cs typeface="+mn-cs"/>
                <a:sym typeface="Helvetica Neue Medium"/>
              </a:defRPr>
            </a:lvl1pPr>
          </a:lstStyle>
          <a:p>
            <a:r>
              <a:t>Maecenas diam eget risus varius sit magna.</a:t>
            </a:r>
          </a:p>
        </p:txBody>
      </p:sp>
      <p:sp>
        <p:nvSpPr>
          <p:cNvPr id="564" name="Sed posuere consectetur est at lobortis."/>
          <p:cNvSpPr txBox="1">
            <a:spLocks noGrp="1"/>
          </p:cNvSpPr>
          <p:nvPr>
            <p:ph type="body" sz="quarter" idx="35"/>
          </p:nvPr>
        </p:nvSpPr>
        <p:spPr>
          <a:xfrm>
            <a:off x="10026765" y="10552350"/>
            <a:ext cx="4330470" cy="827811"/>
          </a:xfrm>
          <a:prstGeom prst="rect">
            <a:avLst/>
          </a:prstGeom>
        </p:spPr>
        <p:txBody>
          <a:bodyPr/>
          <a:lstStyle>
            <a:lvl1pPr algn="ctr">
              <a:defRPr sz="1800">
                <a:solidFill>
                  <a:srgbClr val="FFFFFF"/>
                </a:solidFill>
              </a:defRPr>
            </a:lvl1pPr>
          </a:lstStyle>
          <a:p>
            <a:r>
              <a:t>Sed posuere consectetur est at lobortis.</a:t>
            </a:r>
          </a:p>
        </p:txBody>
      </p:sp>
      <p:sp>
        <p:nvSpPr>
          <p:cNvPr id="565" name="Morbi leo, porta ac ac, vestibulum at eros."/>
          <p:cNvSpPr txBox="1">
            <a:spLocks noGrp="1"/>
          </p:cNvSpPr>
          <p:nvPr>
            <p:ph type="body" sz="quarter" idx="36"/>
          </p:nvPr>
        </p:nvSpPr>
        <p:spPr>
          <a:xfrm>
            <a:off x="16218475" y="9554039"/>
            <a:ext cx="4391103" cy="827811"/>
          </a:xfrm>
          <a:prstGeom prst="rect">
            <a:avLst/>
          </a:prstGeom>
        </p:spPr>
        <p:txBody>
          <a:bodyPr anchor="b"/>
          <a:lstStyle>
            <a:lvl1pPr algn="ctr">
              <a:defRPr sz="1800">
                <a:solidFill>
                  <a:srgbClr val="000000"/>
                </a:solidFill>
                <a:latin typeface="+mn-lt"/>
                <a:ea typeface="+mn-ea"/>
                <a:cs typeface="+mn-cs"/>
                <a:sym typeface="Helvetica Neue Medium"/>
              </a:defRPr>
            </a:lvl1pPr>
          </a:lstStyle>
          <a:p>
            <a:r>
              <a:t>Morbi leo, porta ac ac, vestibulum at eros.</a:t>
            </a:r>
          </a:p>
        </p:txBody>
      </p:sp>
      <p:sp>
        <p:nvSpPr>
          <p:cNvPr id="566" name="Morbi leo risus, porta ac ac, vestibulum at eros."/>
          <p:cNvSpPr txBox="1">
            <a:spLocks noGrp="1"/>
          </p:cNvSpPr>
          <p:nvPr>
            <p:ph type="body" sz="quarter" idx="37"/>
          </p:nvPr>
        </p:nvSpPr>
        <p:spPr>
          <a:xfrm>
            <a:off x="16222519" y="10601882"/>
            <a:ext cx="4383014" cy="827811"/>
          </a:xfrm>
          <a:prstGeom prst="rect">
            <a:avLst/>
          </a:prstGeom>
        </p:spPr>
        <p:txBody>
          <a:bodyPr/>
          <a:lstStyle>
            <a:lvl1pPr algn="ctr">
              <a:defRPr sz="1800">
                <a:solidFill>
                  <a:srgbClr val="FFFFFF"/>
                </a:solidFill>
              </a:defRPr>
            </a:lvl1pPr>
          </a:lstStyle>
          <a:p>
            <a:r>
              <a:t>Morbi leo risus, porta ac ac, vestibulum at eros.</a:t>
            </a:r>
          </a:p>
        </p:txBody>
      </p:sp>
      <p:sp>
        <p:nvSpPr>
          <p:cNvPr id="567" name="Kształt"/>
          <p:cNvSpPr>
            <a:spLocks noGrp="1"/>
          </p:cNvSpPr>
          <p:nvPr>
            <p:ph type="body" sz="quarter" idx="38"/>
          </p:nvPr>
        </p:nvSpPr>
        <p:spPr>
          <a:xfrm>
            <a:off x="18065106" y="4902677"/>
            <a:ext cx="697842" cy="507668"/>
          </a:xfrm>
          <a:custGeom>
            <a:avLst/>
            <a:gdLst/>
            <a:ahLst/>
            <a:cxnLst>
              <a:cxn ang="0">
                <a:pos x="wd2" y="hd2"/>
              </a:cxn>
              <a:cxn ang="5400000">
                <a:pos x="wd2" y="hd2"/>
              </a:cxn>
              <a:cxn ang="10800000">
                <a:pos x="wd2" y="hd2"/>
              </a:cxn>
              <a:cxn ang="16200000">
                <a:pos x="wd2" y="hd2"/>
              </a:cxn>
            </a:cxnLst>
            <a:rect l="0" t="0" r="r" b="b"/>
            <a:pathLst>
              <a:path w="21600" h="21600" extrusionOk="0">
                <a:moveTo>
                  <a:pt x="16926" y="21600"/>
                </a:moveTo>
                <a:cubicBezTo>
                  <a:pt x="16909" y="21600"/>
                  <a:pt x="16893" y="21599"/>
                  <a:pt x="16876" y="21599"/>
                </a:cubicBezTo>
                <a:lnTo>
                  <a:pt x="4298" y="21599"/>
                </a:lnTo>
                <a:cubicBezTo>
                  <a:pt x="1925" y="21599"/>
                  <a:pt x="0" y="18953"/>
                  <a:pt x="0" y="15689"/>
                </a:cubicBezTo>
                <a:cubicBezTo>
                  <a:pt x="0" y="12830"/>
                  <a:pt x="1478" y="10445"/>
                  <a:pt x="3441" y="9898"/>
                </a:cubicBezTo>
                <a:cubicBezTo>
                  <a:pt x="3441" y="9849"/>
                  <a:pt x="3439" y="9800"/>
                  <a:pt x="3439" y="9749"/>
                </a:cubicBezTo>
                <a:cubicBezTo>
                  <a:pt x="3439" y="4365"/>
                  <a:pt x="6614" y="0"/>
                  <a:pt x="10531" y="0"/>
                </a:cubicBezTo>
                <a:cubicBezTo>
                  <a:pt x="14219" y="0"/>
                  <a:pt x="17248" y="3869"/>
                  <a:pt x="17591" y="8815"/>
                </a:cubicBezTo>
                <a:cubicBezTo>
                  <a:pt x="19857" y="9259"/>
                  <a:pt x="21600" y="11936"/>
                  <a:pt x="21600" y="15174"/>
                </a:cubicBezTo>
                <a:cubicBezTo>
                  <a:pt x="21600" y="18724"/>
                  <a:pt x="19507" y="21600"/>
                  <a:pt x="16926" y="21600"/>
                </a:cubicBezTo>
                <a:close/>
              </a:path>
            </a:pathLst>
          </a:custGeom>
          <a:solidFill>
            <a:srgbClr val="FFFFFF"/>
          </a:solidFill>
        </p:spPr>
        <p:txBody>
          <a:bodyPr lIns="53578" tIns="53578" rIns="53578" bIns="53578"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568" name="Kształt"/>
          <p:cNvSpPr>
            <a:spLocks noGrp="1"/>
          </p:cNvSpPr>
          <p:nvPr>
            <p:ph type="body" sz="quarter" idx="39"/>
          </p:nvPr>
        </p:nvSpPr>
        <p:spPr>
          <a:xfrm>
            <a:off x="5622766" y="8643696"/>
            <a:ext cx="694415" cy="6943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20088"/>
                </a:lnTo>
                <a:lnTo>
                  <a:pt x="2807" y="20088"/>
                </a:lnTo>
                <a:lnTo>
                  <a:pt x="2807" y="11841"/>
                </a:lnTo>
                <a:lnTo>
                  <a:pt x="6208" y="11841"/>
                </a:lnTo>
                <a:lnTo>
                  <a:pt x="6208" y="20088"/>
                </a:lnTo>
                <a:lnTo>
                  <a:pt x="9095" y="20088"/>
                </a:lnTo>
                <a:lnTo>
                  <a:pt x="9095" y="5726"/>
                </a:lnTo>
                <a:lnTo>
                  <a:pt x="12478" y="5726"/>
                </a:lnTo>
                <a:lnTo>
                  <a:pt x="12478" y="20088"/>
                </a:lnTo>
                <a:lnTo>
                  <a:pt x="15411" y="20088"/>
                </a:lnTo>
                <a:lnTo>
                  <a:pt x="15411" y="0"/>
                </a:lnTo>
                <a:lnTo>
                  <a:pt x="18790" y="0"/>
                </a:lnTo>
                <a:lnTo>
                  <a:pt x="18790" y="20088"/>
                </a:lnTo>
                <a:lnTo>
                  <a:pt x="21600" y="20088"/>
                </a:lnTo>
                <a:cubicBezTo>
                  <a:pt x="21600" y="20088"/>
                  <a:pt x="21600" y="21600"/>
                  <a:pt x="21600" y="21600"/>
                </a:cubicBezTo>
                <a:close/>
              </a:path>
            </a:pathLst>
          </a:custGeom>
          <a:solidFill>
            <a:srgbClr val="FFFFFF"/>
          </a:solidFill>
        </p:spPr>
        <p:txBody>
          <a:bodyPr lIns="53578" tIns="53578" rIns="53578" bIns="53578"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569" name="Kształt"/>
          <p:cNvSpPr>
            <a:spLocks noGrp="1"/>
          </p:cNvSpPr>
          <p:nvPr>
            <p:ph type="body" sz="quarter" idx="40"/>
          </p:nvPr>
        </p:nvSpPr>
        <p:spPr>
          <a:xfrm>
            <a:off x="11863877" y="4853515"/>
            <a:ext cx="656245" cy="605991"/>
          </a:xfrm>
          <a:custGeom>
            <a:avLst/>
            <a:gdLst/>
            <a:ahLst/>
            <a:cxnLst>
              <a:cxn ang="0">
                <a:pos x="wd2" y="hd2"/>
              </a:cxn>
              <a:cxn ang="5400000">
                <a:pos x="wd2" y="hd2"/>
              </a:cxn>
              <a:cxn ang="10800000">
                <a:pos x="wd2" y="hd2"/>
              </a:cxn>
              <a:cxn ang="16200000">
                <a:pos x="wd2" y="hd2"/>
              </a:cxn>
            </a:cxnLst>
            <a:rect l="0" t="0" r="r" b="b"/>
            <a:pathLst>
              <a:path w="21600" h="21281" extrusionOk="0">
                <a:moveTo>
                  <a:pt x="19922" y="17692"/>
                </a:moveTo>
                <a:lnTo>
                  <a:pt x="10352" y="17692"/>
                </a:lnTo>
                <a:cubicBezTo>
                  <a:pt x="10295" y="17781"/>
                  <a:pt x="7806" y="21600"/>
                  <a:pt x="3030" y="21260"/>
                </a:cubicBezTo>
                <a:cubicBezTo>
                  <a:pt x="4997" y="20575"/>
                  <a:pt x="5961" y="18972"/>
                  <a:pt x="6429" y="17692"/>
                </a:cubicBezTo>
                <a:lnTo>
                  <a:pt x="1678" y="17692"/>
                </a:lnTo>
                <a:cubicBezTo>
                  <a:pt x="751" y="17692"/>
                  <a:pt x="0" y="16892"/>
                  <a:pt x="0" y="15906"/>
                </a:cubicBezTo>
                <a:lnTo>
                  <a:pt x="0" y="1787"/>
                </a:lnTo>
                <a:cubicBezTo>
                  <a:pt x="0" y="800"/>
                  <a:pt x="751" y="0"/>
                  <a:pt x="1678" y="0"/>
                </a:cubicBezTo>
                <a:lnTo>
                  <a:pt x="19922" y="0"/>
                </a:lnTo>
                <a:cubicBezTo>
                  <a:pt x="20849" y="0"/>
                  <a:pt x="21600" y="800"/>
                  <a:pt x="21600" y="1787"/>
                </a:cubicBezTo>
                <a:lnTo>
                  <a:pt x="21600" y="15906"/>
                </a:lnTo>
                <a:cubicBezTo>
                  <a:pt x="21600" y="16892"/>
                  <a:pt x="20849" y="17692"/>
                  <a:pt x="19922" y="17692"/>
                </a:cubicBezTo>
                <a:close/>
              </a:path>
            </a:pathLst>
          </a:custGeom>
          <a:solidFill>
            <a:srgbClr val="FFFFFF"/>
          </a:solidFill>
        </p:spPr>
        <p:txBody>
          <a:bodyPr lIns="53578" tIns="53578" rIns="53578" bIns="53578"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570" name="Kształt"/>
          <p:cNvSpPr>
            <a:spLocks noGrp="1"/>
          </p:cNvSpPr>
          <p:nvPr>
            <p:ph type="body" sz="quarter" idx="41"/>
          </p:nvPr>
        </p:nvSpPr>
        <p:spPr>
          <a:xfrm>
            <a:off x="5709621" y="4809369"/>
            <a:ext cx="520705" cy="694284"/>
          </a:xfrm>
          <a:custGeom>
            <a:avLst/>
            <a:gdLst/>
            <a:ahLst/>
            <a:cxnLst>
              <a:cxn ang="0">
                <a:pos x="wd2" y="hd2"/>
              </a:cxn>
              <a:cxn ang="5400000">
                <a:pos x="wd2" y="hd2"/>
              </a:cxn>
              <a:cxn ang="10800000">
                <a:pos x="wd2" y="hd2"/>
              </a:cxn>
              <a:cxn ang="16200000">
                <a:pos x="wd2" y="hd2"/>
              </a:cxn>
            </a:cxnLst>
            <a:rect l="0" t="0" r="r" b="b"/>
            <a:pathLst>
              <a:path w="21600" h="21600" extrusionOk="0">
                <a:moveTo>
                  <a:pt x="18432" y="2376"/>
                </a:moveTo>
                <a:lnTo>
                  <a:pt x="3168" y="2376"/>
                </a:lnTo>
                <a:lnTo>
                  <a:pt x="3168" y="19008"/>
                </a:lnTo>
                <a:lnTo>
                  <a:pt x="18432" y="19008"/>
                </a:lnTo>
                <a:cubicBezTo>
                  <a:pt x="18432" y="19008"/>
                  <a:pt x="18432" y="2376"/>
                  <a:pt x="18432" y="2376"/>
                </a:cubicBezTo>
                <a:close/>
                <a:moveTo>
                  <a:pt x="10800" y="20939"/>
                </a:moveTo>
                <a:cubicBezTo>
                  <a:pt x="11297" y="20939"/>
                  <a:pt x="11700" y="20636"/>
                  <a:pt x="11700" y="20264"/>
                </a:cubicBezTo>
                <a:cubicBezTo>
                  <a:pt x="11700" y="19891"/>
                  <a:pt x="11297" y="19589"/>
                  <a:pt x="10800" y="19589"/>
                </a:cubicBezTo>
                <a:cubicBezTo>
                  <a:pt x="10303" y="19589"/>
                  <a:pt x="9900" y="19891"/>
                  <a:pt x="9900" y="20264"/>
                </a:cubicBezTo>
                <a:cubicBezTo>
                  <a:pt x="9900" y="20636"/>
                  <a:pt x="10303" y="20939"/>
                  <a:pt x="10800" y="20939"/>
                </a:cubicBezTo>
                <a:close/>
                <a:moveTo>
                  <a:pt x="19800" y="21600"/>
                </a:moveTo>
                <a:lnTo>
                  <a:pt x="1800" y="21600"/>
                </a:lnTo>
                <a:cubicBezTo>
                  <a:pt x="806" y="21600"/>
                  <a:pt x="0" y="20996"/>
                  <a:pt x="0" y="20250"/>
                </a:cubicBezTo>
                <a:lnTo>
                  <a:pt x="0" y="1350"/>
                </a:lnTo>
                <a:cubicBezTo>
                  <a:pt x="0" y="604"/>
                  <a:pt x="806" y="0"/>
                  <a:pt x="1800" y="0"/>
                </a:cubicBezTo>
                <a:lnTo>
                  <a:pt x="19800" y="0"/>
                </a:lnTo>
                <a:cubicBezTo>
                  <a:pt x="20794" y="0"/>
                  <a:pt x="21600" y="604"/>
                  <a:pt x="21600" y="1350"/>
                </a:cubicBezTo>
                <a:lnTo>
                  <a:pt x="21600" y="20250"/>
                </a:lnTo>
                <a:cubicBezTo>
                  <a:pt x="21600" y="20996"/>
                  <a:pt x="20794" y="21600"/>
                  <a:pt x="19800" y="21600"/>
                </a:cubicBezTo>
                <a:close/>
              </a:path>
            </a:pathLst>
          </a:custGeom>
          <a:solidFill>
            <a:srgbClr val="FFFFFF"/>
          </a:solidFill>
        </p:spPr>
        <p:txBody>
          <a:bodyPr lIns="53578" tIns="53578" rIns="53578" bIns="53578"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571" name="Kształt"/>
          <p:cNvSpPr>
            <a:spLocks noGrp="1"/>
          </p:cNvSpPr>
          <p:nvPr>
            <p:ph type="body" sz="quarter" idx="42"/>
          </p:nvPr>
        </p:nvSpPr>
        <p:spPr>
          <a:xfrm>
            <a:off x="11845032" y="8590121"/>
            <a:ext cx="693936" cy="694354"/>
          </a:xfrm>
          <a:custGeom>
            <a:avLst/>
            <a:gdLst/>
            <a:ahLst/>
            <a:cxnLst>
              <a:cxn ang="0">
                <a:pos x="wd2" y="hd2"/>
              </a:cxn>
              <a:cxn ang="5400000">
                <a:pos x="wd2" y="hd2"/>
              </a:cxn>
              <a:cxn ang="10800000">
                <a:pos x="wd2" y="hd2"/>
              </a:cxn>
              <a:cxn ang="16200000">
                <a:pos x="wd2" y="hd2"/>
              </a:cxn>
            </a:cxnLst>
            <a:rect l="0" t="0" r="r" b="b"/>
            <a:pathLst>
              <a:path w="21600" h="21600" extrusionOk="0">
                <a:moveTo>
                  <a:pt x="18134" y="5348"/>
                </a:moveTo>
                <a:cubicBezTo>
                  <a:pt x="17807" y="5495"/>
                  <a:pt x="16750" y="5938"/>
                  <a:pt x="15108" y="6281"/>
                </a:cubicBezTo>
                <a:lnTo>
                  <a:pt x="15217" y="6642"/>
                </a:lnTo>
                <a:cubicBezTo>
                  <a:pt x="15482" y="7675"/>
                  <a:pt x="15690" y="8802"/>
                  <a:pt x="15759" y="9963"/>
                </a:cubicBezTo>
                <a:lnTo>
                  <a:pt x="19899" y="9963"/>
                </a:lnTo>
                <a:cubicBezTo>
                  <a:pt x="19744" y="8242"/>
                  <a:pt x="19110" y="6660"/>
                  <a:pt x="18134" y="5348"/>
                </a:cubicBezTo>
                <a:close/>
                <a:moveTo>
                  <a:pt x="13505" y="2068"/>
                </a:moveTo>
                <a:cubicBezTo>
                  <a:pt x="13755" y="2567"/>
                  <a:pt x="14192" y="3496"/>
                  <a:pt x="14617" y="4689"/>
                </a:cubicBezTo>
                <a:cubicBezTo>
                  <a:pt x="15580" y="4489"/>
                  <a:pt x="16330" y="4232"/>
                  <a:pt x="16892" y="3989"/>
                </a:cubicBezTo>
                <a:cubicBezTo>
                  <a:pt x="15926" y="3124"/>
                  <a:pt x="14775" y="2460"/>
                  <a:pt x="13505" y="2068"/>
                </a:cubicBezTo>
                <a:close/>
                <a:moveTo>
                  <a:pt x="11653" y="1701"/>
                </a:moveTo>
                <a:cubicBezTo>
                  <a:pt x="11372" y="1675"/>
                  <a:pt x="11088" y="1661"/>
                  <a:pt x="10800" y="1661"/>
                </a:cubicBezTo>
                <a:cubicBezTo>
                  <a:pt x="10512" y="1661"/>
                  <a:pt x="10228" y="1675"/>
                  <a:pt x="9947" y="1701"/>
                </a:cubicBezTo>
                <a:cubicBezTo>
                  <a:pt x="9823" y="1929"/>
                  <a:pt x="9165" y="3172"/>
                  <a:pt x="8559" y="4934"/>
                </a:cubicBezTo>
                <a:cubicBezTo>
                  <a:pt x="9231" y="5007"/>
                  <a:pt x="9976" y="5051"/>
                  <a:pt x="10800" y="5051"/>
                </a:cubicBezTo>
                <a:cubicBezTo>
                  <a:pt x="11624" y="5051"/>
                  <a:pt x="12369" y="5007"/>
                  <a:pt x="13041" y="4934"/>
                </a:cubicBezTo>
                <a:cubicBezTo>
                  <a:pt x="12435" y="3172"/>
                  <a:pt x="11777" y="1929"/>
                  <a:pt x="11653" y="1701"/>
                </a:cubicBezTo>
                <a:close/>
                <a:moveTo>
                  <a:pt x="4708" y="3989"/>
                </a:moveTo>
                <a:cubicBezTo>
                  <a:pt x="5270" y="4232"/>
                  <a:pt x="6020" y="4489"/>
                  <a:pt x="6983" y="4689"/>
                </a:cubicBezTo>
                <a:cubicBezTo>
                  <a:pt x="7408" y="3496"/>
                  <a:pt x="7845" y="2567"/>
                  <a:pt x="8095" y="2068"/>
                </a:cubicBezTo>
                <a:cubicBezTo>
                  <a:pt x="6825" y="2460"/>
                  <a:pt x="5674" y="3124"/>
                  <a:pt x="4708" y="3989"/>
                </a:cubicBezTo>
                <a:close/>
                <a:moveTo>
                  <a:pt x="1701" y="9963"/>
                </a:moveTo>
                <a:lnTo>
                  <a:pt x="5841" y="9963"/>
                </a:lnTo>
                <a:cubicBezTo>
                  <a:pt x="5910" y="8802"/>
                  <a:pt x="6118" y="7675"/>
                  <a:pt x="6383" y="6642"/>
                </a:cubicBezTo>
                <a:lnTo>
                  <a:pt x="6492" y="6281"/>
                </a:lnTo>
                <a:cubicBezTo>
                  <a:pt x="4850" y="5938"/>
                  <a:pt x="3793" y="5495"/>
                  <a:pt x="3466" y="5347"/>
                </a:cubicBezTo>
                <a:cubicBezTo>
                  <a:pt x="2490" y="6660"/>
                  <a:pt x="1856" y="8242"/>
                  <a:pt x="1701" y="9963"/>
                </a:cubicBezTo>
                <a:close/>
                <a:moveTo>
                  <a:pt x="3449" y="16216"/>
                </a:moveTo>
                <a:cubicBezTo>
                  <a:pt x="3750" y="16078"/>
                  <a:pt x="4792" y="15635"/>
                  <a:pt x="6427" y="15289"/>
                </a:cubicBezTo>
                <a:lnTo>
                  <a:pt x="6327" y="14945"/>
                </a:lnTo>
                <a:cubicBezTo>
                  <a:pt x="6085" y="13943"/>
                  <a:pt x="5901" y="12825"/>
                  <a:pt x="5840" y="11624"/>
                </a:cubicBezTo>
                <a:lnTo>
                  <a:pt x="1701" y="11624"/>
                </a:lnTo>
                <a:cubicBezTo>
                  <a:pt x="1855" y="13335"/>
                  <a:pt x="2482" y="14909"/>
                  <a:pt x="3449" y="16216"/>
                </a:cubicBezTo>
                <a:close/>
                <a:moveTo>
                  <a:pt x="6906" y="16884"/>
                </a:moveTo>
                <a:cubicBezTo>
                  <a:pt x="5967" y="17084"/>
                  <a:pt x="5233" y="17338"/>
                  <a:pt x="4684" y="17577"/>
                </a:cubicBezTo>
                <a:cubicBezTo>
                  <a:pt x="5648" y="18447"/>
                  <a:pt x="6798" y="19114"/>
                  <a:pt x="8068" y="19511"/>
                </a:cubicBezTo>
                <a:cubicBezTo>
                  <a:pt x="7798" y="19018"/>
                  <a:pt x="7340" y="18105"/>
                  <a:pt x="6906" y="16884"/>
                </a:cubicBezTo>
                <a:close/>
                <a:moveTo>
                  <a:pt x="10800" y="19927"/>
                </a:moveTo>
                <a:cubicBezTo>
                  <a:pt x="11089" y="19927"/>
                  <a:pt x="11374" y="19912"/>
                  <a:pt x="11656" y="19886"/>
                </a:cubicBezTo>
                <a:cubicBezTo>
                  <a:pt x="11792" y="19662"/>
                  <a:pt x="12498" y="18463"/>
                  <a:pt x="13120" y="16630"/>
                </a:cubicBezTo>
                <a:cubicBezTo>
                  <a:pt x="12427" y="16552"/>
                  <a:pt x="11656" y="16505"/>
                  <a:pt x="10800" y="16505"/>
                </a:cubicBezTo>
                <a:cubicBezTo>
                  <a:pt x="9944" y="16505"/>
                  <a:pt x="9173" y="16552"/>
                  <a:pt x="8480" y="16630"/>
                </a:cubicBezTo>
                <a:cubicBezTo>
                  <a:pt x="9102" y="18463"/>
                  <a:pt x="9808" y="19662"/>
                  <a:pt x="9944" y="19886"/>
                </a:cubicBezTo>
                <a:cubicBezTo>
                  <a:pt x="10226" y="19912"/>
                  <a:pt x="10511" y="19927"/>
                  <a:pt x="10800" y="19927"/>
                </a:cubicBezTo>
                <a:close/>
                <a:moveTo>
                  <a:pt x="16916" y="17577"/>
                </a:moveTo>
                <a:cubicBezTo>
                  <a:pt x="16367" y="17338"/>
                  <a:pt x="15633" y="17084"/>
                  <a:pt x="14694" y="16884"/>
                </a:cubicBezTo>
                <a:cubicBezTo>
                  <a:pt x="14260" y="18105"/>
                  <a:pt x="13802" y="19018"/>
                  <a:pt x="13532" y="19511"/>
                </a:cubicBezTo>
                <a:cubicBezTo>
                  <a:pt x="14802" y="19114"/>
                  <a:pt x="15952" y="18447"/>
                  <a:pt x="16916" y="17577"/>
                </a:cubicBezTo>
                <a:close/>
                <a:moveTo>
                  <a:pt x="14097" y="9963"/>
                </a:moveTo>
                <a:cubicBezTo>
                  <a:pt x="14028" y="8802"/>
                  <a:pt x="13821" y="7675"/>
                  <a:pt x="13555" y="6642"/>
                </a:cubicBezTo>
                <a:lnTo>
                  <a:pt x="13519" y="6545"/>
                </a:lnTo>
                <a:cubicBezTo>
                  <a:pt x="12702" y="6648"/>
                  <a:pt x="11792" y="6715"/>
                  <a:pt x="10800" y="6715"/>
                </a:cubicBezTo>
                <a:cubicBezTo>
                  <a:pt x="9805" y="6715"/>
                  <a:pt x="8894" y="6648"/>
                  <a:pt x="8075" y="6545"/>
                </a:cubicBezTo>
                <a:lnTo>
                  <a:pt x="8045" y="6642"/>
                </a:lnTo>
                <a:cubicBezTo>
                  <a:pt x="7779" y="7675"/>
                  <a:pt x="7572" y="8802"/>
                  <a:pt x="7503" y="9963"/>
                </a:cubicBezTo>
                <a:cubicBezTo>
                  <a:pt x="7503" y="9963"/>
                  <a:pt x="14097" y="9963"/>
                  <a:pt x="14097" y="9963"/>
                </a:cubicBezTo>
                <a:close/>
                <a:moveTo>
                  <a:pt x="13612" y="14945"/>
                </a:moveTo>
                <a:cubicBezTo>
                  <a:pt x="13854" y="13943"/>
                  <a:pt x="14037" y="12825"/>
                  <a:pt x="14098" y="11624"/>
                </a:cubicBezTo>
                <a:lnTo>
                  <a:pt x="7501" y="11624"/>
                </a:lnTo>
                <a:cubicBezTo>
                  <a:pt x="7562" y="12825"/>
                  <a:pt x="7746" y="13943"/>
                  <a:pt x="7988" y="14945"/>
                </a:cubicBezTo>
                <a:lnTo>
                  <a:pt x="8010" y="15019"/>
                </a:lnTo>
                <a:cubicBezTo>
                  <a:pt x="8846" y="14911"/>
                  <a:pt x="9779" y="14841"/>
                  <a:pt x="10800" y="14841"/>
                </a:cubicBezTo>
                <a:cubicBezTo>
                  <a:pt x="11821" y="14841"/>
                  <a:pt x="12755" y="14911"/>
                  <a:pt x="13591" y="15019"/>
                </a:cubicBezTo>
                <a:cubicBezTo>
                  <a:pt x="13591" y="15019"/>
                  <a:pt x="13612" y="14945"/>
                  <a:pt x="13612" y="14945"/>
                </a:cubicBezTo>
                <a:close/>
                <a:moveTo>
                  <a:pt x="19899" y="11624"/>
                </a:moveTo>
                <a:lnTo>
                  <a:pt x="15760" y="11624"/>
                </a:lnTo>
                <a:cubicBezTo>
                  <a:pt x="15699" y="12825"/>
                  <a:pt x="15515" y="13943"/>
                  <a:pt x="15273" y="14945"/>
                </a:cubicBezTo>
                <a:lnTo>
                  <a:pt x="15173" y="15289"/>
                </a:lnTo>
                <a:cubicBezTo>
                  <a:pt x="16808" y="15635"/>
                  <a:pt x="17850" y="16078"/>
                  <a:pt x="18151" y="16216"/>
                </a:cubicBezTo>
                <a:cubicBezTo>
                  <a:pt x="19118" y="14909"/>
                  <a:pt x="19745" y="13335"/>
                  <a:pt x="19899" y="11624"/>
                </a:cubicBezTo>
                <a:close/>
                <a:moveTo>
                  <a:pt x="21566" y="11624"/>
                </a:moveTo>
                <a:cubicBezTo>
                  <a:pt x="21144" y="17203"/>
                  <a:pt x="16487" y="21600"/>
                  <a:pt x="10800" y="21600"/>
                </a:cubicBezTo>
                <a:cubicBezTo>
                  <a:pt x="5113" y="21600"/>
                  <a:pt x="456" y="17203"/>
                  <a:pt x="34" y="11624"/>
                </a:cubicBezTo>
                <a:lnTo>
                  <a:pt x="0" y="11624"/>
                </a:lnTo>
                <a:lnTo>
                  <a:pt x="0" y="9963"/>
                </a:lnTo>
                <a:lnTo>
                  <a:pt x="35" y="9963"/>
                </a:lnTo>
                <a:cubicBezTo>
                  <a:pt x="463" y="4390"/>
                  <a:pt x="5117" y="0"/>
                  <a:pt x="10800" y="0"/>
                </a:cubicBezTo>
                <a:cubicBezTo>
                  <a:pt x="16483" y="0"/>
                  <a:pt x="21137" y="4390"/>
                  <a:pt x="21565" y="9963"/>
                </a:cubicBezTo>
                <a:lnTo>
                  <a:pt x="21600" y="9963"/>
                </a:lnTo>
                <a:lnTo>
                  <a:pt x="21600" y="11624"/>
                </a:lnTo>
                <a:cubicBezTo>
                  <a:pt x="21600" y="11624"/>
                  <a:pt x="21566" y="11624"/>
                  <a:pt x="21566" y="11624"/>
                </a:cubicBezTo>
                <a:close/>
              </a:path>
            </a:pathLst>
          </a:custGeom>
          <a:solidFill>
            <a:srgbClr val="FFFFFF"/>
          </a:solidFill>
        </p:spPr>
        <p:txBody>
          <a:bodyPr lIns="53578" tIns="53578" rIns="53578" bIns="53578"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572" name="Kształt"/>
          <p:cNvSpPr>
            <a:spLocks noGrp="1"/>
          </p:cNvSpPr>
          <p:nvPr>
            <p:ph type="body" sz="quarter" idx="43"/>
          </p:nvPr>
        </p:nvSpPr>
        <p:spPr>
          <a:xfrm>
            <a:off x="18066884" y="8734529"/>
            <a:ext cx="694285" cy="603539"/>
          </a:xfrm>
          <a:custGeom>
            <a:avLst/>
            <a:gdLst/>
            <a:ahLst/>
            <a:cxnLst>
              <a:cxn ang="0">
                <a:pos x="wd2" y="hd2"/>
              </a:cxn>
              <a:cxn ang="5400000">
                <a:pos x="wd2" y="hd2"/>
              </a:cxn>
              <a:cxn ang="10800000">
                <a:pos x="wd2" y="hd2"/>
              </a:cxn>
              <a:cxn ang="16200000">
                <a:pos x="wd2" y="hd2"/>
              </a:cxn>
            </a:cxnLst>
            <a:rect l="0" t="0" r="r" b="b"/>
            <a:pathLst>
              <a:path w="21600" h="21600" extrusionOk="0">
                <a:moveTo>
                  <a:pt x="19386" y="2102"/>
                </a:moveTo>
                <a:lnTo>
                  <a:pt x="2214" y="2102"/>
                </a:lnTo>
                <a:lnTo>
                  <a:pt x="2214" y="14155"/>
                </a:lnTo>
                <a:lnTo>
                  <a:pt x="19386" y="14155"/>
                </a:lnTo>
                <a:cubicBezTo>
                  <a:pt x="19386" y="14155"/>
                  <a:pt x="19386" y="2102"/>
                  <a:pt x="19386" y="2102"/>
                </a:cubicBezTo>
                <a:close/>
                <a:moveTo>
                  <a:pt x="20250" y="17811"/>
                </a:moveTo>
                <a:lnTo>
                  <a:pt x="13507" y="17811"/>
                </a:lnTo>
                <a:cubicBezTo>
                  <a:pt x="13472" y="18080"/>
                  <a:pt x="13385" y="18896"/>
                  <a:pt x="13523" y="19711"/>
                </a:cubicBezTo>
                <a:cubicBezTo>
                  <a:pt x="13681" y="20656"/>
                  <a:pt x="14173" y="21600"/>
                  <a:pt x="14173" y="21600"/>
                </a:cubicBezTo>
                <a:lnTo>
                  <a:pt x="7427" y="21600"/>
                </a:lnTo>
                <a:cubicBezTo>
                  <a:pt x="7427" y="21600"/>
                  <a:pt x="7938" y="20704"/>
                  <a:pt x="8111" y="19734"/>
                </a:cubicBezTo>
                <a:cubicBezTo>
                  <a:pt x="8254" y="18935"/>
                  <a:pt x="8168" y="18086"/>
                  <a:pt x="8133" y="17811"/>
                </a:cubicBezTo>
                <a:lnTo>
                  <a:pt x="1350" y="17811"/>
                </a:lnTo>
                <a:cubicBezTo>
                  <a:pt x="604" y="17811"/>
                  <a:pt x="0" y="17116"/>
                  <a:pt x="0" y="16258"/>
                </a:cubicBezTo>
                <a:lnTo>
                  <a:pt x="0" y="1554"/>
                </a:lnTo>
                <a:cubicBezTo>
                  <a:pt x="0" y="695"/>
                  <a:pt x="604" y="0"/>
                  <a:pt x="1350" y="0"/>
                </a:cubicBezTo>
                <a:lnTo>
                  <a:pt x="20250" y="0"/>
                </a:lnTo>
                <a:cubicBezTo>
                  <a:pt x="20996" y="0"/>
                  <a:pt x="21600" y="695"/>
                  <a:pt x="21600" y="1554"/>
                </a:cubicBezTo>
                <a:lnTo>
                  <a:pt x="21600" y="16258"/>
                </a:lnTo>
                <a:cubicBezTo>
                  <a:pt x="21600" y="17116"/>
                  <a:pt x="20996" y="17811"/>
                  <a:pt x="20250" y="17811"/>
                </a:cubicBezTo>
                <a:close/>
              </a:path>
            </a:pathLst>
          </a:custGeom>
          <a:solidFill>
            <a:srgbClr val="FFFFFF"/>
          </a:solidFill>
        </p:spPr>
        <p:txBody>
          <a:bodyPr lIns="53578" tIns="53578" rIns="53578" bIns="53578"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573" name="Nullam quis risus eget urna mollis ornare vel eu leo."/>
          <p:cNvSpPr txBox="1"/>
          <p:nvPr/>
        </p:nvSpPr>
        <p:spPr>
          <a:xfrm>
            <a:off x="3791406" y="6771528"/>
            <a:ext cx="4357135" cy="8278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sz="1800">
                <a:solidFill>
                  <a:srgbClr val="FFFFFF"/>
                </a:solidFill>
              </a:defRPr>
            </a:lvl1pPr>
          </a:lstStyle>
          <a:p>
            <a:r>
              <a:t>Nullam quis risus eget urna mollis ornare vel eu leo.</a:t>
            </a:r>
          </a:p>
        </p:txBody>
      </p:sp>
      <p:sp>
        <p:nvSpPr>
          <p:cNvPr id="574" name="Kształt"/>
          <p:cNvSpPr/>
          <p:nvPr/>
        </p:nvSpPr>
        <p:spPr>
          <a:xfrm>
            <a:off x="18805711" y="1022291"/>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E4C8E0"/>
          </a:solidFill>
          <a:ln w="12700">
            <a:miter lim="400000"/>
          </a:ln>
        </p:spPr>
        <p:txBody>
          <a:bodyPr lIns="53578" tIns="53578" rIns="53578" bIns="53578" anchor="ctr"/>
          <a:lstStyle/>
          <a:p>
            <a:pPr algn="ctr">
              <a:lnSpc>
                <a:spcPct val="100000"/>
              </a:lnSpc>
              <a:defRPr sz="3000">
                <a:solidFill>
                  <a:srgbClr val="FFFFFF"/>
                </a:solidFill>
                <a:latin typeface="+mn-lt"/>
                <a:ea typeface="+mn-ea"/>
                <a:cs typeface="+mn-cs"/>
                <a:sym typeface="Helvetica Neue Medium"/>
              </a:defRPr>
            </a:pPr>
            <a:endParaRPr/>
          </a:p>
        </p:txBody>
      </p:sp>
      <p:sp>
        <p:nvSpPr>
          <p:cNvPr id="575" name="Okrąg"/>
          <p:cNvSpPr/>
          <p:nvPr/>
        </p:nvSpPr>
        <p:spPr>
          <a:xfrm>
            <a:off x="12889097" y="2776752"/>
            <a:ext cx="847888" cy="847888"/>
          </a:xfrm>
          <a:prstGeom prst="ellipse">
            <a:avLst/>
          </a:prstGeom>
          <a:solidFill>
            <a:srgbClr val="6DB8A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76"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77"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5">
    <p:spTree>
      <p:nvGrpSpPr>
        <p:cNvPr id="1" name=""/>
        <p:cNvGrpSpPr/>
        <p:nvPr/>
      </p:nvGrpSpPr>
      <p:grpSpPr>
        <a:xfrm>
          <a:off x="0" y="0"/>
          <a:ext cx="0" cy="0"/>
          <a:chOff x="0" y="0"/>
          <a:chExt cx="0" cy="0"/>
        </a:xfrm>
      </p:grpSpPr>
      <p:sp>
        <p:nvSpPr>
          <p:cNvPr id="584" name="Slide Title"/>
          <p:cNvSpPr txBox="1">
            <a:spLocks noGrp="1"/>
          </p:cNvSpPr>
          <p:nvPr>
            <p:ph type="title" hasCustomPrompt="1"/>
          </p:nvPr>
        </p:nvSpPr>
        <p:spPr>
          <a:xfrm>
            <a:off x="2549201" y="1973460"/>
            <a:ext cx="19285598" cy="1250158"/>
          </a:xfrm>
          <a:prstGeom prst="rect">
            <a:avLst/>
          </a:prstGeom>
        </p:spPr>
        <p:txBody>
          <a:bodyPr/>
          <a:lstStyle/>
          <a:p>
            <a:r>
              <a:t>Slide Title</a:t>
            </a:r>
          </a:p>
        </p:txBody>
      </p:sp>
      <p:sp>
        <p:nvSpPr>
          <p:cNvPr id="585" name="Opportunities"/>
          <p:cNvSpPr txBox="1">
            <a:spLocks noGrp="1"/>
          </p:cNvSpPr>
          <p:nvPr>
            <p:ph type="body" sz="quarter" idx="21"/>
          </p:nvPr>
        </p:nvSpPr>
        <p:spPr>
          <a:xfrm>
            <a:off x="3821760" y="9401743"/>
            <a:ext cx="4342167" cy="551975"/>
          </a:xfrm>
          <a:prstGeom prst="rect">
            <a:avLst/>
          </a:prstGeom>
        </p:spPr>
        <p:txBody>
          <a:bodyPr anchor="ctr"/>
          <a:lstStyle>
            <a:lvl1pPr>
              <a:defRPr>
                <a:solidFill>
                  <a:srgbClr val="000000"/>
                </a:solidFill>
                <a:latin typeface="+mn-lt"/>
                <a:ea typeface="+mn-ea"/>
                <a:cs typeface="+mn-cs"/>
                <a:sym typeface="Helvetica Neue Medium"/>
              </a:defRPr>
            </a:lvl1pPr>
          </a:lstStyle>
          <a:p>
            <a:r>
              <a:t>Opportunities</a:t>
            </a:r>
          </a:p>
        </p:txBody>
      </p:sp>
      <p:sp>
        <p:nvSpPr>
          <p:cNvPr id="586" name="Aenean lacinia bibendum sed consectetur. Aenean nulla sed consectetur."/>
          <p:cNvSpPr txBox="1">
            <a:spLocks noGrp="1"/>
          </p:cNvSpPr>
          <p:nvPr>
            <p:ph type="body" sz="quarter" idx="22"/>
          </p:nvPr>
        </p:nvSpPr>
        <p:spPr>
          <a:xfrm>
            <a:off x="3821760" y="10179234"/>
            <a:ext cx="4342167" cy="1230004"/>
          </a:xfrm>
          <a:prstGeom prst="rect">
            <a:avLst/>
          </a:prstGeom>
        </p:spPr>
        <p:txBody>
          <a:bodyPr/>
          <a:lstStyle>
            <a:lvl1pPr>
              <a:defRPr sz="1800"/>
            </a:lvl1pPr>
          </a:lstStyle>
          <a:p>
            <a:r>
              <a:t>Aenean lacinia bibendum sed consectetur. Aenean nulla sed consectetur.</a:t>
            </a:r>
          </a:p>
        </p:txBody>
      </p:sp>
      <p:sp>
        <p:nvSpPr>
          <p:cNvPr id="587" name="Threats"/>
          <p:cNvSpPr txBox="1">
            <a:spLocks noGrp="1"/>
          </p:cNvSpPr>
          <p:nvPr>
            <p:ph type="body" sz="quarter" idx="23"/>
          </p:nvPr>
        </p:nvSpPr>
        <p:spPr>
          <a:xfrm>
            <a:off x="16234646" y="9401743"/>
            <a:ext cx="4371311" cy="551975"/>
          </a:xfrm>
          <a:prstGeom prst="rect">
            <a:avLst/>
          </a:prstGeom>
        </p:spPr>
        <p:txBody>
          <a:bodyPr anchor="ctr"/>
          <a:lstStyle>
            <a:lvl1pPr algn="r">
              <a:defRPr>
                <a:solidFill>
                  <a:srgbClr val="000000"/>
                </a:solidFill>
                <a:latin typeface="+mn-lt"/>
                <a:ea typeface="+mn-ea"/>
                <a:cs typeface="+mn-cs"/>
                <a:sym typeface="Helvetica Neue Medium"/>
              </a:defRPr>
            </a:lvl1pPr>
          </a:lstStyle>
          <a:p>
            <a:r>
              <a:t>Threats</a:t>
            </a:r>
          </a:p>
        </p:txBody>
      </p:sp>
      <p:sp>
        <p:nvSpPr>
          <p:cNvPr id="588" name="Aenean lacinia bibendum sed consectetur. Aenean nulla sed consectetur."/>
          <p:cNvSpPr txBox="1">
            <a:spLocks noGrp="1"/>
          </p:cNvSpPr>
          <p:nvPr>
            <p:ph type="body" sz="quarter" idx="24"/>
          </p:nvPr>
        </p:nvSpPr>
        <p:spPr>
          <a:xfrm>
            <a:off x="16234646" y="10179234"/>
            <a:ext cx="4371311" cy="1230004"/>
          </a:xfrm>
          <a:prstGeom prst="rect">
            <a:avLst/>
          </a:prstGeom>
        </p:spPr>
        <p:txBody>
          <a:bodyPr/>
          <a:lstStyle>
            <a:lvl1pPr algn="r">
              <a:defRPr sz="1800"/>
            </a:lvl1pPr>
          </a:lstStyle>
          <a:p>
            <a:r>
              <a:t>Aenean lacinia bibendum sed consectetur. Aenean nulla sed consectetur.</a:t>
            </a:r>
          </a:p>
        </p:txBody>
      </p:sp>
      <p:sp>
        <p:nvSpPr>
          <p:cNvPr id="589" name="Strengths"/>
          <p:cNvSpPr txBox="1">
            <a:spLocks noGrp="1"/>
          </p:cNvSpPr>
          <p:nvPr>
            <p:ph type="body" sz="quarter" idx="25"/>
          </p:nvPr>
        </p:nvSpPr>
        <p:spPr>
          <a:xfrm>
            <a:off x="3821760" y="5747482"/>
            <a:ext cx="4342167" cy="551976"/>
          </a:xfrm>
          <a:prstGeom prst="rect">
            <a:avLst/>
          </a:prstGeom>
        </p:spPr>
        <p:txBody>
          <a:bodyPr anchor="ctr"/>
          <a:lstStyle>
            <a:lvl1pPr>
              <a:defRPr>
                <a:solidFill>
                  <a:srgbClr val="000000"/>
                </a:solidFill>
                <a:latin typeface="+mn-lt"/>
                <a:ea typeface="+mn-ea"/>
                <a:cs typeface="+mn-cs"/>
                <a:sym typeface="Helvetica Neue Medium"/>
              </a:defRPr>
            </a:lvl1pPr>
          </a:lstStyle>
          <a:p>
            <a:r>
              <a:t>Strengths</a:t>
            </a:r>
          </a:p>
        </p:txBody>
      </p:sp>
      <p:sp>
        <p:nvSpPr>
          <p:cNvPr id="590" name="Weakness"/>
          <p:cNvSpPr txBox="1">
            <a:spLocks noGrp="1"/>
          </p:cNvSpPr>
          <p:nvPr>
            <p:ph type="body" sz="quarter" idx="26"/>
          </p:nvPr>
        </p:nvSpPr>
        <p:spPr>
          <a:xfrm>
            <a:off x="16234646" y="5747482"/>
            <a:ext cx="4371311" cy="551976"/>
          </a:xfrm>
          <a:prstGeom prst="rect">
            <a:avLst/>
          </a:prstGeom>
        </p:spPr>
        <p:txBody>
          <a:bodyPr anchor="ctr"/>
          <a:lstStyle>
            <a:lvl1pPr algn="r">
              <a:defRPr>
                <a:solidFill>
                  <a:srgbClr val="000000"/>
                </a:solidFill>
                <a:latin typeface="+mn-lt"/>
                <a:ea typeface="+mn-ea"/>
                <a:cs typeface="+mn-cs"/>
                <a:sym typeface="Helvetica Neue Medium"/>
              </a:defRPr>
            </a:lvl1pPr>
          </a:lstStyle>
          <a:p>
            <a:r>
              <a:t>Weakness</a:t>
            </a:r>
          </a:p>
        </p:txBody>
      </p:sp>
      <p:sp>
        <p:nvSpPr>
          <p:cNvPr id="591" name="Aenean lacinia bibendum sed consectetur. Aenean nulla sed consectetur."/>
          <p:cNvSpPr txBox="1">
            <a:spLocks noGrp="1"/>
          </p:cNvSpPr>
          <p:nvPr>
            <p:ph type="body" sz="quarter" idx="27"/>
          </p:nvPr>
        </p:nvSpPr>
        <p:spPr>
          <a:xfrm>
            <a:off x="16234646" y="6524973"/>
            <a:ext cx="4342166" cy="1230004"/>
          </a:xfrm>
          <a:prstGeom prst="rect">
            <a:avLst/>
          </a:prstGeom>
        </p:spPr>
        <p:txBody>
          <a:bodyPr/>
          <a:lstStyle>
            <a:lvl1pPr algn="r">
              <a:defRPr sz="1800"/>
            </a:lvl1pPr>
          </a:lstStyle>
          <a:p>
            <a:r>
              <a:t>Aenean lacinia bibendum sed consectetur. Aenean nulla sed consectetur.</a:t>
            </a:r>
          </a:p>
        </p:txBody>
      </p:sp>
      <p:sp>
        <p:nvSpPr>
          <p:cNvPr id="592" name="Kształt"/>
          <p:cNvSpPr>
            <a:spLocks noGrp="1"/>
          </p:cNvSpPr>
          <p:nvPr>
            <p:ph type="body" sz="quarter" idx="28"/>
          </p:nvPr>
        </p:nvSpPr>
        <p:spPr>
          <a:xfrm>
            <a:off x="12281854" y="5447109"/>
            <a:ext cx="3035537" cy="3034420"/>
          </a:xfrm>
          <a:custGeom>
            <a:avLst/>
            <a:gdLst/>
            <a:ahLst/>
            <a:cxnLst>
              <a:cxn ang="0">
                <a:pos x="wd2" y="hd2"/>
              </a:cxn>
              <a:cxn ang="5400000">
                <a:pos x="wd2" y="hd2"/>
              </a:cxn>
              <a:cxn ang="10800000">
                <a:pos x="wd2" y="hd2"/>
              </a:cxn>
              <a:cxn ang="16200000">
                <a:pos x="wd2" y="hd2"/>
              </a:cxn>
            </a:cxnLst>
            <a:rect l="0" t="0" r="r" b="b"/>
            <a:pathLst>
              <a:path w="21600" h="21600" extrusionOk="0">
                <a:moveTo>
                  <a:pt x="12335" y="0"/>
                </a:moveTo>
                <a:lnTo>
                  <a:pt x="12" y="12324"/>
                </a:lnTo>
                <a:lnTo>
                  <a:pt x="0" y="12324"/>
                </a:lnTo>
                <a:lnTo>
                  <a:pt x="0" y="21588"/>
                </a:lnTo>
                <a:lnTo>
                  <a:pt x="9257" y="21588"/>
                </a:lnTo>
                <a:lnTo>
                  <a:pt x="9261" y="21588"/>
                </a:lnTo>
                <a:lnTo>
                  <a:pt x="9269" y="21600"/>
                </a:lnTo>
                <a:lnTo>
                  <a:pt x="21600" y="9268"/>
                </a:lnTo>
                <a:lnTo>
                  <a:pt x="12335" y="0"/>
                </a:lnTo>
                <a:close/>
              </a:path>
            </a:pathLst>
          </a:cu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93" name="Kształt"/>
          <p:cNvSpPr>
            <a:spLocks noGrp="1"/>
          </p:cNvSpPr>
          <p:nvPr>
            <p:ph type="body" sz="quarter" idx="29"/>
          </p:nvPr>
        </p:nvSpPr>
        <p:spPr>
          <a:xfrm>
            <a:off x="12281854" y="8675191"/>
            <a:ext cx="3035537" cy="3034420"/>
          </a:xfrm>
          <a:custGeom>
            <a:avLst/>
            <a:gdLst/>
            <a:ahLst/>
            <a:cxnLst>
              <a:cxn ang="0">
                <a:pos x="wd2" y="hd2"/>
              </a:cxn>
              <a:cxn ang="5400000">
                <a:pos x="wd2" y="hd2"/>
              </a:cxn>
              <a:cxn ang="10800000">
                <a:pos x="wd2" y="hd2"/>
              </a:cxn>
              <a:cxn ang="16200000">
                <a:pos x="wd2" y="hd2"/>
              </a:cxn>
            </a:cxnLst>
            <a:rect l="0" t="0" r="r" b="b"/>
            <a:pathLst>
              <a:path w="21600" h="21600" extrusionOk="0">
                <a:moveTo>
                  <a:pt x="9269" y="0"/>
                </a:moveTo>
                <a:lnTo>
                  <a:pt x="9261" y="12"/>
                </a:lnTo>
                <a:lnTo>
                  <a:pt x="9257" y="12"/>
                </a:lnTo>
                <a:lnTo>
                  <a:pt x="0" y="12"/>
                </a:lnTo>
                <a:lnTo>
                  <a:pt x="0" y="9276"/>
                </a:lnTo>
                <a:lnTo>
                  <a:pt x="12" y="9276"/>
                </a:lnTo>
                <a:lnTo>
                  <a:pt x="12335" y="21600"/>
                </a:lnTo>
                <a:lnTo>
                  <a:pt x="21600" y="12332"/>
                </a:lnTo>
                <a:lnTo>
                  <a:pt x="9269" y="0"/>
                </a:lnTo>
                <a:close/>
              </a:path>
            </a:pathLst>
          </a:cu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94" name="Kształt"/>
          <p:cNvSpPr>
            <a:spLocks noGrp="1"/>
          </p:cNvSpPr>
          <p:nvPr>
            <p:ph type="body" sz="quarter" idx="30"/>
          </p:nvPr>
        </p:nvSpPr>
        <p:spPr>
          <a:xfrm>
            <a:off x="9066609" y="5447109"/>
            <a:ext cx="3035537" cy="3034420"/>
          </a:xfrm>
          <a:custGeom>
            <a:avLst/>
            <a:gdLst/>
            <a:ahLst/>
            <a:cxnLst>
              <a:cxn ang="0">
                <a:pos x="wd2" y="hd2"/>
              </a:cxn>
              <a:cxn ang="5400000">
                <a:pos x="wd2" y="hd2"/>
              </a:cxn>
              <a:cxn ang="10800000">
                <a:pos x="wd2" y="hd2"/>
              </a:cxn>
              <a:cxn ang="16200000">
                <a:pos x="wd2" y="hd2"/>
              </a:cxn>
            </a:cxnLst>
            <a:rect l="0" t="0" r="r" b="b"/>
            <a:pathLst>
              <a:path w="21600" h="21600" extrusionOk="0">
                <a:moveTo>
                  <a:pt x="9265" y="0"/>
                </a:moveTo>
                <a:lnTo>
                  <a:pt x="0" y="9268"/>
                </a:lnTo>
                <a:lnTo>
                  <a:pt x="12331" y="21600"/>
                </a:lnTo>
                <a:lnTo>
                  <a:pt x="12339" y="21588"/>
                </a:lnTo>
                <a:lnTo>
                  <a:pt x="12343" y="21588"/>
                </a:lnTo>
                <a:lnTo>
                  <a:pt x="21600" y="21588"/>
                </a:lnTo>
                <a:lnTo>
                  <a:pt x="21600" y="12324"/>
                </a:lnTo>
                <a:lnTo>
                  <a:pt x="21588" y="12324"/>
                </a:lnTo>
                <a:lnTo>
                  <a:pt x="9265" y="0"/>
                </a:lnTo>
                <a:close/>
              </a:path>
            </a:pathLst>
          </a:cu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95" name="Kształt"/>
          <p:cNvSpPr>
            <a:spLocks noGrp="1"/>
          </p:cNvSpPr>
          <p:nvPr>
            <p:ph type="body" sz="quarter" idx="31"/>
          </p:nvPr>
        </p:nvSpPr>
        <p:spPr>
          <a:xfrm>
            <a:off x="9066609" y="8675191"/>
            <a:ext cx="3035537" cy="3034420"/>
          </a:xfrm>
          <a:custGeom>
            <a:avLst/>
            <a:gdLst/>
            <a:ahLst/>
            <a:cxnLst>
              <a:cxn ang="0">
                <a:pos x="wd2" y="hd2"/>
              </a:cxn>
              <a:cxn ang="5400000">
                <a:pos x="wd2" y="hd2"/>
              </a:cxn>
              <a:cxn ang="10800000">
                <a:pos x="wd2" y="hd2"/>
              </a:cxn>
              <a:cxn ang="16200000">
                <a:pos x="wd2" y="hd2"/>
              </a:cxn>
            </a:cxnLst>
            <a:rect l="0" t="0" r="r" b="b"/>
            <a:pathLst>
              <a:path w="21600" h="21600" extrusionOk="0">
                <a:moveTo>
                  <a:pt x="12331" y="0"/>
                </a:moveTo>
                <a:lnTo>
                  <a:pt x="0" y="12332"/>
                </a:lnTo>
                <a:lnTo>
                  <a:pt x="9265" y="21600"/>
                </a:lnTo>
                <a:lnTo>
                  <a:pt x="21588" y="9276"/>
                </a:lnTo>
                <a:lnTo>
                  <a:pt x="21600" y="9276"/>
                </a:lnTo>
                <a:lnTo>
                  <a:pt x="21600" y="12"/>
                </a:lnTo>
                <a:lnTo>
                  <a:pt x="12343" y="12"/>
                </a:lnTo>
                <a:lnTo>
                  <a:pt x="12339" y="12"/>
                </a:lnTo>
                <a:lnTo>
                  <a:pt x="12331" y="0"/>
                </a:lnTo>
                <a:close/>
              </a:path>
            </a:pathLst>
          </a:custGeom>
          <a:solidFill>
            <a:srgbClr val="F5A479"/>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596" name="S"/>
          <p:cNvSpPr txBox="1">
            <a:spLocks noGrp="1"/>
          </p:cNvSpPr>
          <p:nvPr>
            <p:ph type="body" sz="quarter" idx="32"/>
          </p:nvPr>
        </p:nvSpPr>
        <p:spPr>
          <a:xfrm>
            <a:off x="10709786" y="7098686"/>
            <a:ext cx="1401454" cy="1377219"/>
          </a:xfrm>
          <a:prstGeom prst="rect">
            <a:avLst/>
          </a:prstGeom>
        </p:spPr>
        <p:txBody>
          <a:bodyPr anchor="ctr"/>
          <a:lstStyle>
            <a:lvl1pPr algn="ctr">
              <a:lnSpc>
                <a:spcPct val="100000"/>
              </a:lnSpc>
              <a:defRPr sz="7600">
                <a:solidFill>
                  <a:srgbClr val="FFFFFF"/>
                </a:solidFill>
                <a:latin typeface="+mn-lt"/>
                <a:ea typeface="+mn-ea"/>
                <a:cs typeface="+mn-cs"/>
                <a:sym typeface="Helvetica Neue Medium"/>
              </a:defRPr>
            </a:lvl1pPr>
          </a:lstStyle>
          <a:p>
            <a:r>
              <a:t>S</a:t>
            </a:r>
          </a:p>
        </p:txBody>
      </p:sp>
      <p:sp>
        <p:nvSpPr>
          <p:cNvPr id="597" name="W"/>
          <p:cNvSpPr txBox="1">
            <a:spLocks noGrp="1"/>
          </p:cNvSpPr>
          <p:nvPr>
            <p:ph type="body" sz="quarter" idx="33"/>
          </p:nvPr>
        </p:nvSpPr>
        <p:spPr>
          <a:xfrm>
            <a:off x="12263552" y="7098686"/>
            <a:ext cx="1401454" cy="1377219"/>
          </a:xfrm>
          <a:prstGeom prst="rect">
            <a:avLst/>
          </a:prstGeom>
        </p:spPr>
        <p:txBody>
          <a:bodyPr anchor="ctr"/>
          <a:lstStyle>
            <a:lvl1pPr algn="ctr">
              <a:lnSpc>
                <a:spcPct val="100000"/>
              </a:lnSpc>
              <a:defRPr sz="7600">
                <a:solidFill>
                  <a:srgbClr val="FFFFFF"/>
                </a:solidFill>
                <a:latin typeface="+mn-lt"/>
                <a:ea typeface="+mn-ea"/>
                <a:cs typeface="+mn-cs"/>
                <a:sym typeface="Helvetica Neue Medium"/>
              </a:defRPr>
            </a:lvl1pPr>
          </a:lstStyle>
          <a:p>
            <a:r>
              <a:t>W</a:t>
            </a:r>
          </a:p>
        </p:txBody>
      </p:sp>
      <p:sp>
        <p:nvSpPr>
          <p:cNvPr id="598" name="O"/>
          <p:cNvSpPr txBox="1">
            <a:spLocks noGrp="1"/>
          </p:cNvSpPr>
          <p:nvPr>
            <p:ph type="body" sz="quarter" idx="34"/>
          </p:nvPr>
        </p:nvSpPr>
        <p:spPr>
          <a:xfrm>
            <a:off x="10709786" y="8688171"/>
            <a:ext cx="1401454" cy="1377218"/>
          </a:xfrm>
          <a:prstGeom prst="rect">
            <a:avLst/>
          </a:prstGeom>
        </p:spPr>
        <p:txBody>
          <a:bodyPr anchor="ctr"/>
          <a:lstStyle>
            <a:lvl1pPr algn="ctr">
              <a:lnSpc>
                <a:spcPct val="100000"/>
              </a:lnSpc>
              <a:defRPr sz="7600">
                <a:solidFill>
                  <a:srgbClr val="FFFFFF"/>
                </a:solidFill>
                <a:latin typeface="+mn-lt"/>
                <a:ea typeface="+mn-ea"/>
                <a:cs typeface="+mn-cs"/>
                <a:sym typeface="Helvetica Neue Medium"/>
              </a:defRPr>
            </a:lvl1pPr>
          </a:lstStyle>
          <a:p>
            <a:r>
              <a:t>O</a:t>
            </a:r>
          </a:p>
        </p:txBody>
      </p:sp>
      <p:sp>
        <p:nvSpPr>
          <p:cNvPr id="599" name="T"/>
          <p:cNvSpPr txBox="1">
            <a:spLocks noGrp="1"/>
          </p:cNvSpPr>
          <p:nvPr>
            <p:ph type="body" sz="quarter" idx="35"/>
          </p:nvPr>
        </p:nvSpPr>
        <p:spPr>
          <a:xfrm>
            <a:off x="12263552" y="8688171"/>
            <a:ext cx="1401454" cy="1377218"/>
          </a:xfrm>
          <a:prstGeom prst="rect">
            <a:avLst/>
          </a:prstGeom>
        </p:spPr>
        <p:txBody>
          <a:bodyPr anchor="ctr"/>
          <a:lstStyle>
            <a:lvl1pPr algn="ctr">
              <a:lnSpc>
                <a:spcPct val="100000"/>
              </a:lnSpc>
              <a:defRPr sz="7600">
                <a:solidFill>
                  <a:srgbClr val="FFFFFF"/>
                </a:solidFill>
                <a:latin typeface="+mn-lt"/>
                <a:ea typeface="+mn-ea"/>
                <a:cs typeface="+mn-cs"/>
                <a:sym typeface="Helvetica Neue Medium"/>
              </a:defRPr>
            </a:lvl1pPr>
          </a:lstStyle>
          <a:p>
            <a:r>
              <a:t>T</a:t>
            </a:r>
          </a:p>
        </p:txBody>
      </p:sp>
      <p:sp>
        <p:nvSpPr>
          <p:cNvPr id="600" name="Nulla vitae elit libero, a augue. Cum sociis natoque et, nascetur ridiculus mus."/>
          <p:cNvSpPr txBox="1">
            <a:spLocks noGrp="1"/>
          </p:cNvSpPr>
          <p:nvPr>
            <p:ph type="body" sz="quarter" idx="36"/>
          </p:nvPr>
        </p:nvSpPr>
        <p:spPr>
          <a:xfrm>
            <a:off x="3807188" y="6524973"/>
            <a:ext cx="4371311" cy="1230004"/>
          </a:xfrm>
          <a:prstGeom prst="rect">
            <a:avLst/>
          </a:prstGeom>
        </p:spPr>
        <p:txBody>
          <a:bodyPr/>
          <a:lstStyle>
            <a:lvl1pPr>
              <a:defRPr sz="1800"/>
            </a:lvl1pPr>
          </a:lstStyle>
          <a:p>
            <a:r>
              <a:t>Nulla vitae elit libero, a augue. Cum sociis natoque et, nascetur ridiculus mus.</a:t>
            </a:r>
          </a:p>
        </p:txBody>
      </p:sp>
      <p:sp>
        <p:nvSpPr>
          <p:cNvPr id="601" name="Kształt"/>
          <p:cNvSpPr/>
          <p:nvPr/>
        </p:nvSpPr>
        <p:spPr>
          <a:xfrm>
            <a:off x="18805711" y="1022291"/>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E4C8E0"/>
          </a:solidFill>
          <a:ln w="12700">
            <a:miter lim="400000"/>
          </a:ln>
        </p:spPr>
        <p:txBody>
          <a:bodyPr lIns="53578" tIns="53578" rIns="53578" bIns="53578" anchor="ctr"/>
          <a:lstStyle/>
          <a:p>
            <a:pPr algn="ctr">
              <a:lnSpc>
                <a:spcPct val="100000"/>
              </a:lnSpc>
              <a:defRPr sz="3000">
                <a:solidFill>
                  <a:srgbClr val="FFFFFF"/>
                </a:solidFill>
                <a:latin typeface="+mn-lt"/>
                <a:ea typeface="+mn-ea"/>
                <a:cs typeface="+mn-cs"/>
                <a:sym typeface="Helvetica Neue Medium"/>
              </a:defRPr>
            </a:pPr>
            <a:endParaRPr/>
          </a:p>
        </p:txBody>
      </p:sp>
      <p:sp>
        <p:nvSpPr>
          <p:cNvPr id="602" name="Okrąg"/>
          <p:cNvSpPr/>
          <p:nvPr/>
        </p:nvSpPr>
        <p:spPr>
          <a:xfrm>
            <a:off x="12889097" y="2776752"/>
            <a:ext cx="847888" cy="847888"/>
          </a:xfrm>
          <a:prstGeom prst="ellipse">
            <a:avLst/>
          </a:prstGeom>
          <a:solidFill>
            <a:srgbClr val="6DB8A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3"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0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6">
    <p:spTree>
      <p:nvGrpSpPr>
        <p:cNvPr id="1" name=""/>
        <p:cNvGrpSpPr/>
        <p:nvPr/>
      </p:nvGrpSpPr>
      <p:grpSpPr>
        <a:xfrm>
          <a:off x="0" y="0"/>
          <a:ext cx="0" cy="0"/>
          <a:chOff x="0" y="0"/>
          <a:chExt cx="0" cy="0"/>
        </a:xfrm>
      </p:grpSpPr>
      <p:sp>
        <p:nvSpPr>
          <p:cNvPr id="611" name="Slide Title"/>
          <p:cNvSpPr txBox="1">
            <a:spLocks noGrp="1"/>
          </p:cNvSpPr>
          <p:nvPr>
            <p:ph type="title" hasCustomPrompt="1"/>
          </p:nvPr>
        </p:nvSpPr>
        <p:spPr>
          <a:xfrm>
            <a:off x="2542964" y="1973460"/>
            <a:ext cx="19298072" cy="1250158"/>
          </a:xfrm>
          <a:prstGeom prst="rect">
            <a:avLst/>
          </a:prstGeom>
        </p:spPr>
        <p:txBody>
          <a:bodyPr/>
          <a:lstStyle/>
          <a:p>
            <a:r>
              <a:t>Slide Title</a:t>
            </a:r>
          </a:p>
        </p:txBody>
      </p:sp>
      <p:sp>
        <p:nvSpPr>
          <p:cNvPr id="612" name="Kształt"/>
          <p:cNvSpPr>
            <a:spLocks noGrp="1"/>
          </p:cNvSpPr>
          <p:nvPr>
            <p:ph type="body" sz="quarter" idx="21"/>
          </p:nvPr>
        </p:nvSpPr>
        <p:spPr>
          <a:xfrm>
            <a:off x="15656616" y="5072358"/>
            <a:ext cx="2048472" cy="3428215"/>
          </a:xfrm>
          <a:custGeom>
            <a:avLst/>
            <a:gdLst/>
            <a:ahLst/>
            <a:cxnLst>
              <a:cxn ang="0">
                <a:pos x="wd2" y="hd2"/>
              </a:cxn>
              <a:cxn ang="5400000">
                <a:pos x="wd2" y="hd2"/>
              </a:cxn>
              <a:cxn ang="10800000">
                <a:pos x="wd2" y="hd2"/>
              </a:cxn>
              <a:cxn ang="16200000">
                <a:pos x="wd2" y="hd2"/>
              </a:cxn>
            </a:cxnLst>
            <a:rect l="0" t="0" r="r" b="b"/>
            <a:pathLst>
              <a:path w="21600" h="21599" extrusionOk="0">
                <a:moveTo>
                  <a:pt x="21231" y="21599"/>
                </a:moveTo>
                <a:lnTo>
                  <a:pt x="21600" y="1"/>
                </a:lnTo>
                <a:cubicBezTo>
                  <a:pt x="21562" y="0"/>
                  <a:pt x="21525" y="0"/>
                  <a:pt x="21487" y="0"/>
                </a:cubicBezTo>
                <a:cubicBezTo>
                  <a:pt x="13466" y="-1"/>
                  <a:pt x="6045" y="1535"/>
                  <a:pt x="0" y="4139"/>
                </a:cubicBezTo>
                <a:lnTo>
                  <a:pt x="21231" y="21599"/>
                </a:lnTo>
                <a:close/>
              </a:path>
            </a:pathLst>
          </a:custGeom>
          <a:solidFill>
            <a:srgbClr val="FFFFFF">
              <a:alpha val="0"/>
            </a:srgbClr>
          </a:solidFill>
        </p:spPr>
        <p:txBody>
          <a:bodyPr lIns="148996" tIns="148996" rIns="148996" bIns="148996" anchor="ctr"/>
          <a:lstStyle/>
          <a:p>
            <a:pPr>
              <a:lnSpc>
                <a:spcPct val="100000"/>
              </a:lnSpc>
              <a:defRPr sz="5800">
                <a:ln w="5334" cap="flat">
                  <a:solidFill>
                    <a:srgbClr val="000000"/>
                  </a:solidFill>
                  <a:prstDash val="solid"/>
                  <a:miter lim="400000"/>
                </a:ln>
                <a:noFill/>
                <a:latin typeface="+mn-lt"/>
                <a:ea typeface="+mn-ea"/>
                <a:cs typeface="+mn-cs"/>
                <a:sym typeface="Helvetica Neue Medium"/>
              </a:defRPr>
            </a:pPr>
            <a:endParaRPr/>
          </a:p>
        </p:txBody>
      </p:sp>
      <p:sp>
        <p:nvSpPr>
          <p:cNvPr id="613" name="Kształt"/>
          <p:cNvSpPr>
            <a:spLocks noGrp="1"/>
          </p:cNvSpPr>
          <p:nvPr>
            <p:ph type="body" sz="quarter" idx="22"/>
          </p:nvPr>
        </p:nvSpPr>
        <p:spPr>
          <a:xfrm>
            <a:off x="14426393" y="5725765"/>
            <a:ext cx="3257821" cy="27845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205" y="0"/>
                </a:lnTo>
                <a:cubicBezTo>
                  <a:pt x="8186" y="16"/>
                  <a:pt x="8166" y="32"/>
                  <a:pt x="8147" y="48"/>
                </a:cubicBezTo>
                <a:cubicBezTo>
                  <a:pt x="4112" y="3477"/>
                  <a:pt x="1358" y="8205"/>
                  <a:pt x="0" y="13389"/>
                </a:cubicBezTo>
                <a:lnTo>
                  <a:pt x="21600" y="21600"/>
                </a:lnTo>
                <a:close/>
              </a:path>
            </a:pathLst>
          </a:custGeom>
          <a:solidFill>
            <a:srgbClr val="FFFFFF">
              <a:alpha val="0"/>
            </a:srgbClr>
          </a:solidFill>
        </p:spPr>
        <p:txBody>
          <a:bodyPr lIns="148996" tIns="148996" rIns="148996" bIns="148996" anchor="ctr"/>
          <a:lstStyle/>
          <a:p>
            <a:pPr>
              <a:lnSpc>
                <a:spcPct val="100000"/>
              </a:lnSpc>
              <a:defRPr sz="5800">
                <a:ln w="5334" cap="flat">
                  <a:solidFill>
                    <a:srgbClr val="000000"/>
                  </a:solidFill>
                  <a:prstDash val="solid"/>
                  <a:miter lim="400000"/>
                </a:ln>
                <a:noFill/>
                <a:latin typeface="+mn-lt"/>
                <a:ea typeface="+mn-ea"/>
                <a:cs typeface="+mn-cs"/>
                <a:sym typeface="Helvetica Neue Medium"/>
              </a:defRPr>
            </a:pPr>
            <a:endParaRPr/>
          </a:p>
        </p:txBody>
      </p:sp>
      <p:sp>
        <p:nvSpPr>
          <p:cNvPr id="614" name="Kształt"/>
          <p:cNvSpPr>
            <a:spLocks noGrp="1"/>
          </p:cNvSpPr>
          <p:nvPr>
            <p:ph type="body" sz="quarter" idx="23"/>
          </p:nvPr>
        </p:nvSpPr>
        <p:spPr>
          <a:xfrm>
            <a:off x="14257335" y="7443368"/>
            <a:ext cx="3428948" cy="2123997"/>
          </a:xfrm>
          <a:custGeom>
            <a:avLst/>
            <a:gdLst/>
            <a:ahLst/>
            <a:cxnLst>
              <a:cxn ang="0">
                <a:pos x="wd2" y="hd2"/>
              </a:cxn>
              <a:cxn ang="5400000">
                <a:pos x="wd2" y="hd2"/>
              </a:cxn>
              <a:cxn ang="10800000">
                <a:pos x="wd2" y="hd2"/>
              </a:cxn>
              <a:cxn ang="16200000">
                <a:pos x="wd2" y="hd2"/>
              </a:cxn>
            </a:cxnLst>
            <a:rect l="0" t="0" r="r" b="b"/>
            <a:pathLst>
              <a:path w="21198" h="21600" extrusionOk="0">
                <a:moveTo>
                  <a:pt x="21198" y="10727"/>
                </a:moveTo>
                <a:lnTo>
                  <a:pt x="1055" y="0"/>
                </a:lnTo>
                <a:cubicBezTo>
                  <a:pt x="1048" y="34"/>
                  <a:pt x="1041" y="68"/>
                  <a:pt x="1034" y="103"/>
                </a:cubicBezTo>
                <a:cubicBezTo>
                  <a:pt x="-402" y="7373"/>
                  <a:pt x="-294" y="14858"/>
                  <a:pt x="1058" y="21600"/>
                </a:cubicBezTo>
                <a:lnTo>
                  <a:pt x="21198" y="10727"/>
                </a:lnTo>
                <a:close/>
              </a:path>
            </a:pathLst>
          </a:custGeom>
          <a:solidFill>
            <a:srgbClr val="FFFFFF">
              <a:alpha val="0"/>
            </a:srgbClr>
          </a:solidFill>
        </p:spPr>
        <p:txBody>
          <a:bodyPr lIns="148996" tIns="148996" rIns="148996" bIns="148996" anchor="ctr"/>
          <a:lstStyle/>
          <a:p>
            <a:pPr>
              <a:lnSpc>
                <a:spcPct val="100000"/>
              </a:lnSpc>
              <a:defRPr sz="5800">
                <a:ln w="5334" cap="flat">
                  <a:solidFill>
                    <a:srgbClr val="000000"/>
                  </a:solidFill>
                  <a:prstDash val="solid"/>
                  <a:miter lim="400000"/>
                </a:ln>
                <a:noFill/>
                <a:latin typeface="+mn-lt"/>
                <a:ea typeface="+mn-ea"/>
                <a:cs typeface="+mn-cs"/>
                <a:sym typeface="Helvetica Neue Medium"/>
              </a:defRPr>
            </a:pPr>
            <a:endParaRPr/>
          </a:p>
        </p:txBody>
      </p:sp>
      <p:sp>
        <p:nvSpPr>
          <p:cNvPr id="615" name="Kształt"/>
          <p:cNvSpPr>
            <a:spLocks noGrp="1"/>
          </p:cNvSpPr>
          <p:nvPr>
            <p:ph type="body" sz="quarter" idx="24"/>
          </p:nvPr>
        </p:nvSpPr>
        <p:spPr>
          <a:xfrm>
            <a:off x="14412808" y="8492834"/>
            <a:ext cx="3262186" cy="27712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209"/>
                </a:lnTo>
                <a:cubicBezTo>
                  <a:pt x="7" y="8235"/>
                  <a:pt x="14" y="8262"/>
                  <a:pt x="21" y="8288"/>
                </a:cubicBezTo>
                <a:cubicBezTo>
                  <a:pt x="1559" y="13860"/>
                  <a:pt x="4517" y="18421"/>
                  <a:pt x="8269" y="21600"/>
                </a:cubicBezTo>
                <a:cubicBezTo>
                  <a:pt x="8269" y="21600"/>
                  <a:pt x="21600" y="0"/>
                  <a:pt x="21600" y="0"/>
                </a:cubicBezTo>
                <a:close/>
              </a:path>
            </a:pathLst>
          </a:custGeom>
          <a:solidFill>
            <a:srgbClr val="E4C8E0"/>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616" name="Kształt"/>
          <p:cNvSpPr>
            <a:spLocks noGrp="1"/>
          </p:cNvSpPr>
          <p:nvPr>
            <p:ph type="body" sz="quarter" idx="25"/>
          </p:nvPr>
        </p:nvSpPr>
        <p:spPr>
          <a:xfrm>
            <a:off x="15656616" y="8479246"/>
            <a:ext cx="2020162" cy="3425478"/>
          </a:xfrm>
          <a:custGeom>
            <a:avLst/>
            <a:gdLst/>
            <a:ahLst/>
            <a:cxnLst>
              <a:cxn ang="0">
                <a:pos x="wd2" y="hd2"/>
              </a:cxn>
              <a:cxn ang="5400000">
                <a:pos x="wd2" y="hd2"/>
              </a:cxn>
              <a:cxn ang="10800000">
                <a:pos x="wd2" y="hd2"/>
              </a:cxn>
              <a:cxn ang="16200000">
                <a:pos x="wd2" y="hd2"/>
              </a:cxn>
            </a:cxnLst>
            <a:rect l="0" t="0" r="r" b="b"/>
            <a:pathLst>
              <a:path w="21600" h="21580" extrusionOk="0">
                <a:moveTo>
                  <a:pt x="21599" y="0"/>
                </a:moveTo>
                <a:lnTo>
                  <a:pt x="0" y="17448"/>
                </a:lnTo>
                <a:cubicBezTo>
                  <a:pt x="30" y="17461"/>
                  <a:pt x="60" y="17475"/>
                  <a:pt x="91" y="17488"/>
                </a:cubicBezTo>
                <a:cubicBezTo>
                  <a:pt x="6594" y="20272"/>
                  <a:pt x="14136" y="21600"/>
                  <a:pt x="21600" y="21580"/>
                </a:cubicBezTo>
                <a:cubicBezTo>
                  <a:pt x="21600" y="21580"/>
                  <a:pt x="21599" y="0"/>
                  <a:pt x="21599" y="0"/>
                </a:cubicBezTo>
                <a:close/>
              </a:path>
            </a:pathLst>
          </a:custGeom>
          <a:solidFill>
            <a:srgbClr val="E4C8E0"/>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617" name="Kształt"/>
          <p:cNvSpPr>
            <a:spLocks noGrp="1"/>
          </p:cNvSpPr>
          <p:nvPr>
            <p:ph type="body" sz="quarter" idx="26"/>
          </p:nvPr>
        </p:nvSpPr>
        <p:spPr>
          <a:xfrm>
            <a:off x="17658092" y="8477923"/>
            <a:ext cx="2038412" cy="34281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 y="21600"/>
                </a:lnTo>
                <a:cubicBezTo>
                  <a:pt x="4076" y="21589"/>
                  <a:pt x="7955" y="21206"/>
                  <a:pt x="11592" y="20506"/>
                </a:cubicBezTo>
                <a:cubicBezTo>
                  <a:pt x="15191" y="19814"/>
                  <a:pt x="18557" y="18811"/>
                  <a:pt x="21600" y="17551"/>
                </a:cubicBezTo>
                <a:lnTo>
                  <a:pt x="0" y="0"/>
                </a:lnTo>
                <a:close/>
              </a:path>
            </a:pathLst>
          </a:cu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618" name="Kształt"/>
          <p:cNvSpPr>
            <a:spLocks noGrp="1"/>
          </p:cNvSpPr>
          <p:nvPr>
            <p:ph type="body" sz="quarter" idx="27"/>
          </p:nvPr>
        </p:nvSpPr>
        <p:spPr>
          <a:xfrm rot="21596710">
            <a:off x="17677803" y="8492834"/>
            <a:ext cx="3257898" cy="27770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325" y="21600"/>
                </a:lnTo>
                <a:cubicBezTo>
                  <a:pt x="13344" y="21584"/>
                  <a:pt x="13364" y="21569"/>
                  <a:pt x="13382" y="21552"/>
                </a:cubicBezTo>
                <a:cubicBezTo>
                  <a:pt x="17415" y="18115"/>
                  <a:pt x="20189" y="13404"/>
                  <a:pt x="21600" y="8233"/>
                </a:cubicBezTo>
                <a:cubicBezTo>
                  <a:pt x="21600" y="8233"/>
                  <a:pt x="0" y="0"/>
                  <a:pt x="0" y="0"/>
                </a:cubicBezTo>
                <a:close/>
              </a:path>
            </a:pathLst>
          </a:custGeom>
          <a:solidFill>
            <a:srgbClr val="E4C8E0"/>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619" name="Kształt"/>
          <p:cNvSpPr>
            <a:spLocks noGrp="1"/>
          </p:cNvSpPr>
          <p:nvPr>
            <p:ph type="body" sz="quarter" idx="28"/>
          </p:nvPr>
        </p:nvSpPr>
        <p:spPr>
          <a:xfrm>
            <a:off x="17675282" y="7443376"/>
            <a:ext cx="3429016" cy="2123978"/>
          </a:xfrm>
          <a:custGeom>
            <a:avLst/>
            <a:gdLst/>
            <a:ahLst/>
            <a:cxnLst>
              <a:cxn ang="0">
                <a:pos x="wd2" y="hd2"/>
              </a:cxn>
              <a:cxn ang="5400000">
                <a:pos x="wd2" y="hd2"/>
              </a:cxn>
              <a:cxn ang="10800000">
                <a:pos x="wd2" y="hd2"/>
              </a:cxn>
              <a:cxn ang="16200000">
                <a:pos x="wd2" y="hd2"/>
              </a:cxn>
            </a:cxnLst>
            <a:rect l="0" t="0" r="r" b="b"/>
            <a:pathLst>
              <a:path w="21198" h="21600" extrusionOk="0">
                <a:moveTo>
                  <a:pt x="0" y="10766"/>
                </a:moveTo>
                <a:lnTo>
                  <a:pt x="20143" y="21600"/>
                </a:lnTo>
                <a:cubicBezTo>
                  <a:pt x="20150" y="21566"/>
                  <a:pt x="20158" y="21532"/>
                  <a:pt x="20164" y="21498"/>
                </a:cubicBezTo>
                <a:cubicBezTo>
                  <a:pt x="21600" y="14227"/>
                  <a:pt x="21492" y="6742"/>
                  <a:pt x="20140" y="0"/>
                </a:cubicBezTo>
                <a:cubicBezTo>
                  <a:pt x="20140" y="0"/>
                  <a:pt x="0" y="10766"/>
                  <a:pt x="0" y="10766"/>
                </a:cubicBezTo>
                <a:close/>
              </a:path>
            </a:pathLst>
          </a:custGeom>
          <a:solidFill>
            <a:srgbClr val="E4C8E0"/>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620" name="Kształt"/>
          <p:cNvSpPr>
            <a:spLocks noGrp="1"/>
          </p:cNvSpPr>
          <p:nvPr>
            <p:ph type="body" sz="quarter" idx="29"/>
          </p:nvPr>
        </p:nvSpPr>
        <p:spPr>
          <a:xfrm>
            <a:off x="17675629" y="5721739"/>
            <a:ext cx="3262264" cy="27856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433"/>
                </a:lnTo>
                <a:cubicBezTo>
                  <a:pt x="21597" y="13420"/>
                  <a:pt x="21593" y="13406"/>
                  <a:pt x="21590" y="13393"/>
                </a:cubicBezTo>
                <a:cubicBezTo>
                  <a:pt x="21586" y="13380"/>
                  <a:pt x="21583" y="13367"/>
                  <a:pt x="21579" y="13354"/>
                </a:cubicBezTo>
                <a:cubicBezTo>
                  <a:pt x="20797" y="10589"/>
                  <a:pt x="19675" y="8071"/>
                  <a:pt x="18285" y="5839"/>
                </a:cubicBezTo>
                <a:cubicBezTo>
                  <a:pt x="16883" y="3587"/>
                  <a:pt x="15206" y="1626"/>
                  <a:pt x="13331" y="0"/>
                </a:cubicBezTo>
                <a:lnTo>
                  <a:pt x="0" y="21600"/>
                </a:lnTo>
                <a:close/>
              </a:path>
            </a:pathLst>
          </a:custGeom>
          <a:solidFill>
            <a:srgbClr val="E4C8E0"/>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621" name="Kształt"/>
          <p:cNvSpPr>
            <a:spLocks noGrp="1"/>
          </p:cNvSpPr>
          <p:nvPr>
            <p:ph type="body" sz="quarter" idx="30"/>
          </p:nvPr>
        </p:nvSpPr>
        <p:spPr>
          <a:xfrm>
            <a:off x="17663557" y="5072358"/>
            <a:ext cx="2034411" cy="3454169"/>
          </a:xfrm>
          <a:custGeom>
            <a:avLst/>
            <a:gdLst/>
            <a:ahLst/>
            <a:cxnLst>
              <a:cxn ang="0">
                <a:pos x="wd2" y="hd2"/>
              </a:cxn>
              <a:cxn ang="5400000">
                <a:pos x="wd2" y="hd2"/>
              </a:cxn>
              <a:cxn ang="10800000">
                <a:pos x="wd2" y="hd2"/>
              </a:cxn>
              <a:cxn ang="16200000">
                <a:pos x="wd2" y="hd2"/>
              </a:cxn>
            </a:cxnLst>
            <a:rect l="0" t="0" r="r" b="b"/>
            <a:pathLst>
              <a:path w="21600" h="21590" extrusionOk="0">
                <a:moveTo>
                  <a:pt x="0" y="21590"/>
                </a:moveTo>
                <a:lnTo>
                  <a:pt x="21600" y="4100"/>
                </a:lnTo>
                <a:cubicBezTo>
                  <a:pt x="21585" y="4093"/>
                  <a:pt x="21570" y="4086"/>
                  <a:pt x="21555" y="4080"/>
                </a:cubicBezTo>
                <a:cubicBezTo>
                  <a:pt x="21540" y="4073"/>
                  <a:pt x="21525" y="4067"/>
                  <a:pt x="21510" y="4060"/>
                </a:cubicBezTo>
                <a:cubicBezTo>
                  <a:pt x="18281" y="2679"/>
                  <a:pt x="14794" y="1659"/>
                  <a:pt x="11188" y="987"/>
                </a:cubicBezTo>
                <a:cubicBezTo>
                  <a:pt x="7583" y="315"/>
                  <a:pt x="3857" y="-10"/>
                  <a:pt x="151" y="0"/>
                </a:cubicBezTo>
                <a:lnTo>
                  <a:pt x="0" y="21590"/>
                </a:lnTo>
                <a:close/>
              </a:path>
            </a:pathLst>
          </a:custGeom>
          <a:solidFill>
            <a:srgbClr val="E4C8E0"/>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622" name="Okrąg"/>
          <p:cNvSpPr>
            <a:spLocks noGrp="1"/>
          </p:cNvSpPr>
          <p:nvPr>
            <p:ph type="body" sz="quarter" idx="31"/>
          </p:nvPr>
        </p:nvSpPr>
        <p:spPr>
          <a:xfrm>
            <a:off x="15756737" y="6529206"/>
            <a:ext cx="3919971" cy="3919971"/>
          </a:xfrm>
          <a:prstGeom prst="ellipse">
            <a:avLst/>
          </a:prstGeom>
          <a:solidFill>
            <a:srgbClr val="FFFFFF"/>
          </a:solidFill>
        </p:spPr>
        <p:txBody>
          <a:bodyPr anchor="ctr"/>
          <a:lstStyle/>
          <a:p>
            <a:pPr>
              <a:lnSpc>
                <a:spcPct val="100000"/>
              </a:lnSpc>
              <a:defRPr sz="5800">
                <a:ln w="5334" cap="flat">
                  <a:solidFill>
                    <a:srgbClr val="000000"/>
                  </a:solidFill>
                  <a:prstDash val="solid"/>
                  <a:miter lim="400000"/>
                </a:ln>
                <a:noFill/>
                <a:latin typeface="+mn-lt"/>
                <a:ea typeface="+mn-ea"/>
                <a:cs typeface="+mn-cs"/>
                <a:sym typeface="Helvetica Neue Medium"/>
              </a:defRPr>
            </a:pPr>
            <a:endParaRPr/>
          </a:p>
        </p:txBody>
      </p:sp>
      <p:sp>
        <p:nvSpPr>
          <p:cNvPr id="623" name="Kształt"/>
          <p:cNvSpPr>
            <a:spLocks noGrp="1"/>
          </p:cNvSpPr>
          <p:nvPr>
            <p:ph type="body" sz="quarter" idx="32"/>
          </p:nvPr>
        </p:nvSpPr>
        <p:spPr>
          <a:xfrm>
            <a:off x="16029435" y="5701675"/>
            <a:ext cx="1671182" cy="2796801"/>
          </a:xfrm>
          <a:custGeom>
            <a:avLst/>
            <a:gdLst/>
            <a:ahLst/>
            <a:cxnLst>
              <a:cxn ang="0">
                <a:pos x="wd2" y="hd2"/>
              </a:cxn>
              <a:cxn ang="5400000">
                <a:pos x="wd2" y="hd2"/>
              </a:cxn>
              <a:cxn ang="10800000">
                <a:pos x="wd2" y="hd2"/>
              </a:cxn>
              <a:cxn ang="16200000">
                <a:pos x="wd2" y="hd2"/>
              </a:cxn>
            </a:cxnLst>
            <a:rect l="0" t="0" r="r" b="b"/>
            <a:pathLst>
              <a:path w="21600" h="21599" extrusionOk="0">
                <a:moveTo>
                  <a:pt x="21231" y="21599"/>
                </a:moveTo>
                <a:lnTo>
                  <a:pt x="21600" y="1"/>
                </a:lnTo>
                <a:cubicBezTo>
                  <a:pt x="21562" y="0"/>
                  <a:pt x="21525" y="0"/>
                  <a:pt x="21487" y="0"/>
                </a:cubicBezTo>
                <a:cubicBezTo>
                  <a:pt x="13466" y="-1"/>
                  <a:pt x="6045" y="1535"/>
                  <a:pt x="0" y="4139"/>
                </a:cubicBezTo>
                <a:lnTo>
                  <a:pt x="21231" y="21599"/>
                </a:lnTo>
                <a:close/>
              </a:path>
            </a:pathLst>
          </a:custGeom>
          <a:solidFill>
            <a:srgbClr val="9DD3FE">
              <a:alpha val="0"/>
            </a:srgbClr>
          </a:solidFill>
        </p:spPr>
        <p:txBody>
          <a:bodyPr lIns="148996" tIns="148996" rIns="148996" bIns="148996" anchor="ctr"/>
          <a:lstStyle/>
          <a:p>
            <a:pPr>
              <a:lnSpc>
                <a:spcPct val="100000"/>
              </a:lnSpc>
              <a:defRPr sz="5800">
                <a:ln w="5334" cap="flat">
                  <a:solidFill>
                    <a:srgbClr val="000000"/>
                  </a:solidFill>
                  <a:prstDash val="solid"/>
                  <a:miter lim="400000"/>
                </a:ln>
                <a:noFill/>
                <a:latin typeface="+mn-lt"/>
                <a:ea typeface="+mn-ea"/>
                <a:cs typeface="+mn-cs"/>
                <a:sym typeface="Helvetica Neue Medium"/>
              </a:defRPr>
            </a:pPr>
            <a:endParaRPr/>
          </a:p>
        </p:txBody>
      </p:sp>
      <p:sp>
        <p:nvSpPr>
          <p:cNvPr id="624" name="Kształt"/>
          <p:cNvSpPr>
            <a:spLocks noGrp="1"/>
          </p:cNvSpPr>
          <p:nvPr>
            <p:ph type="body" sz="quarter" idx="33"/>
          </p:nvPr>
        </p:nvSpPr>
        <p:spPr>
          <a:xfrm>
            <a:off x="15025797" y="6234736"/>
            <a:ext cx="2657791" cy="227166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205" y="0"/>
                </a:lnTo>
                <a:cubicBezTo>
                  <a:pt x="8186" y="16"/>
                  <a:pt x="8166" y="32"/>
                  <a:pt x="8147" y="48"/>
                </a:cubicBezTo>
                <a:cubicBezTo>
                  <a:pt x="4112" y="3477"/>
                  <a:pt x="1358" y="8205"/>
                  <a:pt x="0" y="13389"/>
                </a:cubicBezTo>
                <a:lnTo>
                  <a:pt x="21600" y="21600"/>
                </a:lnTo>
                <a:close/>
              </a:path>
            </a:pathLst>
          </a:custGeom>
          <a:solidFill>
            <a:srgbClr val="9DD3FE">
              <a:alpha val="0"/>
            </a:srgbClr>
          </a:solidFill>
        </p:spPr>
        <p:txBody>
          <a:bodyPr lIns="148996" tIns="148996" rIns="148996" bIns="148996" anchor="ctr"/>
          <a:lstStyle/>
          <a:p>
            <a:pPr>
              <a:lnSpc>
                <a:spcPct val="100000"/>
              </a:lnSpc>
              <a:defRPr sz="5800">
                <a:ln w="5334" cap="flat">
                  <a:solidFill>
                    <a:srgbClr val="000000"/>
                  </a:solidFill>
                  <a:prstDash val="solid"/>
                  <a:miter lim="400000"/>
                </a:ln>
                <a:noFill/>
                <a:latin typeface="+mn-lt"/>
                <a:ea typeface="+mn-ea"/>
                <a:cs typeface="+mn-cs"/>
                <a:sym typeface="Helvetica Neue Medium"/>
              </a:defRPr>
            </a:pPr>
            <a:endParaRPr/>
          </a:p>
        </p:txBody>
      </p:sp>
      <p:sp>
        <p:nvSpPr>
          <p:cNvPr id="625" name="Kształt"/>
          <p:cNvSpPr>
            <a:spLocks noGrp="1"/>
          </p:cNvSpPr>
          <p:nvPr>
            <p:ph type="body" sz="quarter" idx="34"/>
          </p:nvPr>
        </p:nvSpPr>
        <p:spPr>
          <a:xfrm>
            <a:off x="14887877" y="7635989"/>
            <a:ext cx="2797398" cy="1732796"/>
          </a:xfrm>
          <a:custGeom>
            <a:avLst/>
            <a:gdLst/>
            <a:ahLst/>
            <a:cxnLst>
              <a:cxn ang="0">
                <a:pos x="wd2" y="hd2"/>
              </a:cxn>
              <a:cxn ang="5400000">
                <a:pos x="wd2" y="hd2"/>
              </a:cxn>
              <a:cxn ang="10800000">
                <a:pos x="wd2" y="hd2"/>
              </a:cxn>
              <a:cxn ang="16200000">
                <a:pos x="wd2" y="hd2"/>
              </a:cxn>
            </a:cxnLst>
            <a:rect l="0" t="0" r="r" b="b"/>
            <a:pathLst>
              <a:path w="21198" h="21600" extrusionOk="0">
                <a:moveTo>
                  <a:pt x="21198" y="10727"/>
                </a:moveTo>
                <a:lnTo>
                  <a:pt x="1055" y="0"/>
                </a:lnTo>
                <a:cubicBezTo>
                  <a:pt x="1048" y="34"/>
                  <a:pt x="1041" y="68"/>
                  <a:pt x="1034" y="103"/>
                </a:cubicBezTo>
                <a:cubicBezTo>
                  <a:pt x="-402" y="7373"/>
                  <a:pt x="-294" y="14858"/>
                  <a:pt x="1058" y="21600"/>
                </a:cubicBezTo>
                <a:lnTo>
                  <a:pt x="21198" y="10727"/>
                </a:lnTo>
                <a:close/>
              </a:path>
            </a:pathLst>
          </a:custGeom>
          <a:solidFill>
            <a:srgbClr val="9DD3FE">
              <a:alpha val="0"/>
            </a:srgbClr>
          </a:solidFill>
        </p:spPr>
        <p:txBody>
          <a:bodyPr lIns="148996" tIns="148996" rIns="148996" bIns="148996" anchor="ctr"/>
          <a:lstStyle/>
          <a:p>
            <a:pPr>
              <a:lnSpc>
                <a:spcPct val="100000"/>
              </a:lnSpc>
              <a:defRPr sz="5800">
                <a:ln w="5334" cap="flat">
                  <a:solidFill>
                    <a:srgbClr val="000000"/>
                  </a:solidFill>
                  <a:prstDash val="solid"/>
                  <a:miter lim="400000"/>
                </a:ln>
                <a:noFill/>
                <a:latin typeface="+mn-lt"/>
                <a:ea typeface="+mn-ea"/>
                <a:cs typeface="+mn-cs"/>
                <a:sym typeface="Helvetica Neue Medium"/>
              </a:defRPr>
            </a:pPr>
            <a:endParaRPr/>
          </a:p>
        </p:txBody>
      </p:sp>
      <p:sp>
        <p:nvSpPr>
          <p:cNvPr id="626" name="Kształt"/>
          <p:cNvSpPr>
            <a:spLocks noGrp="1"/>
          </p:cNvSpPr>
          <p:nvPr>
            <p:ph type="body" sz="quarter" idx="35"/>
          </p:nvPr>
        </p:nvSpPr>
        <p:spPr>
          <a:xfrm>
            <a:off x="15014714" y="8492163"/>
            <a:ext cx="2661352" cy="226086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209"/>
                </a:lnTo>
                <a:cubicBezTo>
                  <a:pt x="7" y="8235"/>
                  <a:pt x="14" y="8262"/>
                  <a:pt x="21" y="8288"/>
                </a:cubicBezTo>
                <a:cubicBezTo>
                  <a:pt x="1559" y="13860"/>
                  <a:pt x="4517" y="18421"/>
                  <a:pt x="8269" y="21600"/>
                </a:cubicBezTo>
                <a:cubicBezTo>
                  <a:pt x="8269" y="21600"/>
                  <a:pt x="21600" y="0"/>
                  <a:pt x="21600" y="0"/>
                </a:cubicBezTo>
                <a:close/>
              </a:path>
            </a:pathLst>
          </a:custGeom>
          <a:solidFill>
            <a:srgbClr val="9DD3FE">
              <a:alpha val="0"/>
            </a:srgbClr>
          </a:solidFill>
        </p:spPr>
        <p:txBody>
          <a:bodyPr lIns="148996" tIns="148996" rIns="148996" bIns="148996" anchor="ctr"/>
          <a:lstStyle/>
          <a:p>
            <a:pPr>
              <a:lnSpc>
                <a:spcPct val="100000"/>
              </a:lnSpc>
              <a:defRPr sz="5800">
                <a:ln w="5334" cap="flat">
                  <a:solidFill>
                    <a:srgbClr val="000000"/>
                  </a:solidFill>
                  <a:prstDash val="solid"/>
                  <a:miter lim="400000"/>
                </a:ln>
                <a:noFill/>
                <a:latin typeface="+mn-lt"/>
                <a:ea typeface="+mn-ea"/>
                <a:cs typeface="+mn-cs"/>
                <a:sym typeface="Helvetica Neue Medium"/>
              </a:defRPr>
            </a:pPr>
            <a:endParaRPr/>
          </a:p>
        </p:txBody>
      </p:sp>
      <p:sp>
        <p:nvSpPr>
          <p:cNvPr id="627" name="Kształt"/>
          <p:cNvSpPr>
            <a:spLocks noGrp="1"/>
          </p:cNvSpPr>
          <p:nvPr>
            <p:ph type="body" sz="quarter" idx="36"/>
          </p:nvPr>
        </p:nvSpPr>
        <p:spPr>
          <a:xfrm>
            <a:off x="16029435" y="8481078"/>
            <a:ext cx="1648086" cy="2794568"/>
          </a:xfrm>
          <a:custGeom>
            <a:avLst/>
            <a:gdLst/>
            <a:ahLst/>
            <a:cxnLst>
              <a:cxn ang="0">
                <a:pos x="wd2" y="hd2"/>
              </a:cxn>
              <a:cxn ang="5400000">
                <a:pos x="wd2" y="hd2"/>
              </a:cxn>
              <a:cxn ang="10800000">
                <a:pos x="wd2" y="hd2"/>
              </a:cxn>
              <a:cxn ang="16200000">
                <a:pos x="wd2" y="hd2"/>
              </a:cxn>
            </a:cxnLst>
            <a:rect l="0" t="0" r="r" b="b"/>
            <a:pathLst>
              <a:path w="21600" h="21580" extrusionOk="0">
                <a:moveTo>
                  <a:pt x="21599" y="0"/>
                </a:moveTo>
                <a:lnTo>
                  <a:pt x="0" y="17448"/>
                </a:lnTo>
                <a:cubicBezTo>
                  <a:pt x="30" y="17461"/>
                  <a:pt x="60" y="17475"/>
                  <a:pt x="91" y="17488"/>
                </a:cubicBezTo>
                <a:cubicBezTo>
                  <a:pt x="6594" y="20272"/>
                  <a:pt x="14136" y="21600"/>
                  <a:pt x="21600" y="21580"/>
                </a:cubicBezTo>
                <a:cubicBezTo>
                  <a:pt x="21600" y="21580"/>
                  <a:pt x="21599" y="0"/>
                  <a:pt x="21599" y="0"/>
                </a:cubicBezTo>
                <a:close/>
              </a:path>
            </a:pathLst>
          </a:custGeom>
          <a:solidFill>
            <a:srgbClr val="6DB8A4"/>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628" name="Kształt"/>
          <p:cNvSpPr>
            <a:spLocks noGrp="1"/>
          </p:cNvSpPr>
          <p:nvPr>
            <p:ph type="body" sz="quarter" idx="37"/>
          </p:nvPr>
        </p:nvSpPr>
        <p:spPr>
          <a:xfrm>
            <a:off x="17662276" y="8479997"/>
            <a:ext cx="1662975" cy="2796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 y="21600"/>
                </a:lnTo>
                <a:cubicBezTo>
                  <a:pt x="4076" y="21589"/>
                  <a:pt x="7955" y="21206"/>
                  <a:pt x="11592" y="20506"/>
                </a:cubicBezTo>
                <a:cubicBezTo>
                  <a:pt x="15191" y="19814"/>
                  <a:pt x="18557" y="18811"/>
                  <a:pt x="21600" y="17551"/>
                </a:cubicBezTo>
                <a:lnTo>
                  <a:pt x="0" y="0"/>
                </a:lnTo>
                <a:close/>
              </a:path>
            </a:pathLst>
          </a:cu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629" name="Kształt"/>
          <p:cNvSpPr>
            <a:spLocks noGrp="1"/>
          </p:cNvSpPr>
          <p:nvPr>
            <p:ph type="body" sz="quarter" idx="38"/>
          </p:nvPr>
        </p:nvSpPr>
        <p:spPr>
          <a:xfrm rot="21596710">
            <a:off x="17678358" y="8492163"/>
            <a:ext cx="2657853" cy="22655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325" y="21600"/>
                </a:lnTo>
                <a:cubicBezTo>
                  <a:pt x="13344" y="21584"/>
                  <a:pt x="13364" y="21569"/>
                  <a:pt x="13382" y="21552"/>
                </a:cubicBezTo>
                <a:cubicBezTo>
                  <a:pt x="17415" y="18115"/>
                  <a:pt x="20189" y="13404"/>
                  <a:pt x="21600" y="8233"/>
                </a:cubicBezTo>
                <a:cubicBezTo>
                  <a:pt x="21600" y="8233"/>
                  <a:pt x="0" y="0"/>
                  <a:pt x="0" y="0"/>
                </a:cubicBezTo>
                <a:close/>
              </a:path>
            </a:pathLst>
          </a:custGeom>
          <a:solidFill>
            <a:srgbClr val="6DB8A4"/>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630" name="Kształt"/>
          <p:cNvSpPr>
            <a:spLocks noGrp="1"/>
          </p:cNvSpPr>
          <p:nvPr>
            <p:ph type="body" sz="quarter" idx="39"/>
          </p:nvPr>
        </p:nvSpPr>
        <p:spPr>
          <a:xfrm>
            <a:off x="17676300" y="7635995"/>
            <a:ext cx="2797455" cy="1732781"/>
          </a:xfrm>
          <a:custGeom>
            <a:avLst/>
            <a:gdLst/>
            <a:ahLst/>
            <a:cxnLst>
              <a:cxn ang="0">
                <a:pos x="wd2" y="hd2"/>
              </a:cxn>
              <a:cxn ang="5400000">
                <a:pos x="wd2" y="hd2"/>
              </a:cxn>
              <a:cxn ang="10800000">
                <a:pos x="wd2" y="hd2"/>
              </a:cxn>
              <a:cxn ang="16200000">
                <a:pos x="wd2" y="hd2"/>
              </a:cxn>
            </a:cxnLst>
            <a:rect l="0" t="0" r="r" b="b"/>
            <a:pathLst>
              <a:path w="21198" h="21600" extrusionOk="0">
                <a:moveTo>
                  <a:pt x="0" y="10766"/>
                </a:moveTo>
                <a:lnTo>
                  <a:pt x="20143" y="21600"/>
                </a:lnTo>
                <a:cubicBezTo>
                  <a:pt x="20150" y="21566"/>
                  <a:pt x="20158" y="21532"/>
                  <a:pt x="20164" y="21498"/>
                </a:cubicBezTo>
                <a:cubicBezTo>
                  <a:pt x="21600" y="14227"/>
                  <a:pt x="21492" y="6742"/>
                  <a:pt x="20140" y="0"/>
                </a:cubicBezTo>
                <a:cubicBezTo>
                  <a:pt x="20140" y="0"/>
                  <a:pt x="0" y="10766"/>
                  <a:pt x="0" y="10766"/>
                </a:cubicBezTo>
                <a:close/>
              </a:path>
            </a:pathLst>
          </a:custGeom>
          <a:solidFill>
            <a:srgbClr val="6DB8A4"/>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631" name="Kształt"/>
          <p:cNvSpPr>
            <a:spLocks noGrp="1"/>
          </p:cNvSpPr>
          <p:nvPr>
            <p:ph type="body" sz="quarter" idx="40"/>
          </p:nvPr>
        </p:nvSpPr>
        <p:spPr>
          <a:xfrm>
            <a:off x="17676583" y="6231452"/>
            <a:ext cx="2661415" cy="22725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433"/>
                </a:lnTo>
                <a:cubicBezTo>
                  <a:pt x="21597" y="13420"/>
                  <a:pt x="21593" y="13406"/>
                  <a:pt x="21590" y="13393"/>
                </a:cubicBezTo>
                <a:cubicBezTo>
                  <a:pt x="21586" y="13380"/>
                  <a:pt x="21583" y="13367"/>
                  <a:pt x="21579" y="13354"/>
                </a:cubicBezTo>
                <a:cubicBezTo>
                  <a:pt x="20797" y="10589"/>
                  <a:pt x="19675" y="8071"/>
                  <a:pt x="18285" y="5839"/>
                </a:cubicBezTo>
                <a:cubicBezTo>
                  <a:pt x="16883" y="3587"/>
                  <a:pt x="15206" y="1626"/>
                  <a:pt x="13331" y="0"/>
                </a:cubicBezTo>
                <a:lnTo>
                  <a:pt x="0" y="21600"/>
                </a:lnTo>
                <a:close/>
              </a:path>
            </a:pathLst>
          </a:custGeom>
          <a:solidFill>
            <a:srgbClr val="6DB8A4"/>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632" name="Kształt"/>
          <p:cNvSpPr>
            <a:spLocks noGrp="1"/>
          </p:cNvSpPr>
          <p:nvPr>
            <p:ph type="body" sz="quarter" idx="41"/>
          </p:nvPr>
        </p:nvSpPr>
        <p:spPr>
          <a:xfrm>
            <a:off x="17666737" y="5701675"/>
            <a:ext cx="1659710" cy="2817975"/>
          </a:xfrm>
          <a:custGeom>
            <a:avLst/>
            <a:gdLst/>
            <a:ahLst/>
            <a:cxnLst>
              <a:cxn ang="0">
                <a:pos x="wd2" y="hd2"/>
              </a:cxn>
              <a:cxn ang="5400000">
                <a:pos x="wd2" y="hd2"/>
              </a:cxn>
              <a:cxn ang="10800000">
                <a:pos x="wd2" y="hd2"/>
              </a:cxn>
              <a:cxn ang="16200000">
                <a:pos x="wd2" y="hd2"/>
              </a:cxn>
            </a:cxnLst>
            <a:rect l="0" t="0" r="r" b="b"/>
            <a:pathLst>
              <a:path w="21600" h="21590" extrusionOk="0">
                <a:moveTo>
                  <a:pt x="0" y="21590"/>
                </a:moveTo>
                <a:lnTo>
                  <a:pt x="21600" y="4100"/>
                </a:lnTo>
                <a:cubicBezTo>
                  <a:pt x="21585" y="4093"/>
                  <a:pt x="21570" y="4086"/>
                  <a:pt x="21555" y="4080"/>
                </a:cubicBezTo>
                <a:cubicBezTo>
                  <a:pt x="21540" y="4073"/>
                  <a:pt x="21525" y="4067"/>
                  <a:pt x="21510" y="4060"/>
                </a:cubicBezTo>
                <a:cubicBezTo>
                  <a:pt x="18281" y="2679"/>
                  <a:pt x="14794" y="1659"/>
                  <a:pt x="11188" y="987"/>
                </a:cubicBezTo>
                <a:cubicBezTo>
                  <a:pt x="7583" y="315"/>
                  <a:pt x="3857" y="-10"/>
                  <a:pt x="151" y="0"/>
                </a:cubicBezTo>
                <a:lnTo>
                  <a:pt x="0" y="21590"/>
                </a:lnTo>
                <a:close/>
              </a:path>
            </a:pathLst>
          </a:custGeom>
          <a:solidFill>
            <a:srgbClr val="6DB8A4"/>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633" name="Okrąg"/>
          <p:cNvSpPr>
            <a:spLocks noGrp="1"/>
          </p:cNvSpPr>
          <p:nvPr>
            <p:ph type="body" sz="quarter" idx="42"/>
          </p:nvPr>
        </p:nvSpPr>
        <p:spPr>
          <a:xfrm>
            <a:off x="16111117" y="6890198"/>
            <a:ext cx="3197985" cy="3197985"/>
          </a:xfrm>
          <a:prstGeom prst="ellipse">
            <a:avLst/>
          </a:prstGeom>
          <a:solidFill>
            <a:srgbClr val="FFFFFF"/>
          </a:solidFill>
        </p:spPr>
        <p:txBody>
          <a:bodyPr anchor="ctr"/>
          <a:lstStyle/>
          <a:p>
            <a:pPr>
              <a:lnSpc>
                <a:spcPct val="100000"/>
              </a:lnSpc>
              <a:defRPr sz="5800">
                <a:ln w="5334" cap="flat">
                  <a:solidFill>
                    <a:srgbClr val="000000"/>
                  </a:solidFill>
                  <a:prstDash val="solid"/>
                  <a:miter lim="400000"/>
                </a:ln>
                <a:noFill/>
                <a:latin typeface="+mn-lt"/>
                <a:ea typeface="+mn-ea"/>
                <a:cs typeface="+mn-cs"/>
                <a:sym typeface="Helvetica Neue Medium"/>
              </a:defRPr>
            </a:pPr>
            <a:endParaRPr/>
          </a:p>
        </p:txBody>
      </p:sp>
      <p:sp>
        <p:nvSpPr>
          <p:cNvPr id="634" name="Kształt"/>
          <p:cNvSpPr>
            <a:spLocks noGrp="1"/>
          </p:cNvSpPr>
          <p:nvPr>
            <p:ph type="body" sz="quarter" idx="43"/>
          </p:nvPr>
        </p:nvSpPr>
        <p:spPr>
          <a:xfrm>
            <a:off x="16352611" y="6247191"/>
            <a:ext cx="1344132" cy="2249468"/>
          </a:xfrm>
          <a:custGeom>
            <a:avLst/>
            <a:gdLst/>
            <a:ahLst/>
            <a:cxnLst>
              <a:cxn ang="0">
                <a:pos x="wd2" y="hd2"/>
              </a:cxn>
              <a:cxn ang="5400000">
                <a:pos x="wd2" y="hd2"/>
              </a:cxn>
              <a:cxn ang="10800000">
                <a:pos x="wd2" y="hd2"/>
              </a:cxn>
              <a:cxn ang="16200000">
                <a:pos x="wd2" y="hd2"/>
              </a:cxn>
            </a:cxnLst>
            <a:rect l="0" t="0" r="r" b="b"/>
            <a:pathLst>
              <a:path w="21600" h="21599" extrusionOk="0">
                <a:moveTo>
                  <a:pt x="21231" y="21599"/>
                </a:moveTo>
                <a:lnTo>
                  <a:pt x="21600" y="1"/>
                </a:lnTo>
                <a:cubicBezTo>
                  <a:pt x="21562" y="0"/>
                  <a:pt x="21525" y="0"/>
                  <a:pt x="21487" y="0"/>
                </a:cubicBezTo>
                <a:cubicBezTo>
                  <a:pt x="13466" y="-1"/>
                  <a:pt x="6045" y="1535"/>
                  <a:pt x="0" y="4139"/>
                </a:cubicBezTo>
                <a:lnTo>
                  <a:pt x="21231" y="21599"/>
                </a:lnTo>
                <a:close/>
              </a:path>
            </a:pathLst>
          </a:custGeom>
          <a:solidFill>
            <a:srgbClr val="FDCC90">
              <a:alpha val="0"/>
            </a:srgbClr>
          </a:solidFill>
        </p:spPr>
        <p:txBody>
          <a:bodyPr lIns="148996" tIns="148996" rIns="148996" bIns="148996" anchor="ctr"/>
          <a:lstStyle/>
          <a:p>
            <a:pPr>
              <a:lnSpc>
                <a:spcPct val="100000"/>
              </a:lnSpc>
              <a:defRPr sz="5800">
                <a:ln w="5334" cap="flat">
                  <a:solidFill>
                    <a:srgbClr val="000000"/>
                  </a:solidFill>
                  <a:prstDash val="solid"/>
                  <a:miter lim="400000"/>
                </a:ln>
                <a:noFill/>
                <a:latin typeface="+mn-lt"/>
                <a:ea typeface="+mn-ea"/>
                <a:cs typeface="+mn-cs"/>
                <a:sym typeface="Helvetica Neue Medium"/>
              </a:defRPr>
            </a:pPr>
            <a:endParaRPr/>
          </a:p>
        </p:txBody>
      </p:sp>
      <p:sp>
        <p:nvSpPr>
          <p:cNvPr id="635" name="Kształt"/>
          <p:cNvSpPr>
            <a:spLocks noGrp="1"/>
          </p:cNvSpPr>
          <p:nvPr>
            <p:ph type="body" sz="quarter" idx="44"/>
          </p:nvPr>
        </p:nvSpPr>
        <p:spPr>
          <a:xfrm>
            <a:off x="15545382" y="6675932"/>
            <a:ext cx="2137663" cy="18271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205" y="0"/>
                </a:lnTo>
                <a:cubicBezTo>
                  <a:pt x="8186" y="16"/>
                  <a:pt x="8166" y="32"/>
                  <a:pt x="8147" y="48"/>
                </a:cubicBezTo>
                <a:cubicBezTo>
                  <a:pt x="4112" y="3477"/>
                  <a:pt x="1358" y="8205"/>
                  <a:pt x="0" y="13389"/>
                </a:cubicBezTo>
                <a:lnTo>
                  <a:pt x="21600" y="21600"/>
                </a:lnTo>
                <a:close/>
              </a:path>
            </a:pathLst>
          </a:custGeom>
          <a:solidFill>
            <a:srgbClr val="FDCC90">
              <a:alpha val="0"/>
            </a:srgbClr>
          </a:solidFill>
        </p:spPr>
        <p:txBody>
          <a:bodyPr lIns="148996" tIns="148996" rIns="148996" bIns="148996" anchor="ctr"/>
          <a:lstStyle/>
          <a:p>
            <a:pPr>
              <a:lnSpc>
                <a:spcPct val="100000"/>
              </a:lnSpc>
              <a:defRPr sz="5800">
                <a:ln w="5334" cap="flat">
                  <a:solidFill>
                    <a:srgbClr val="000000"/>
                  </a:solidFill>
                  <a:prstDash val="solid"/>
                  <a:miter lim="400000"/>
                </a:ln>
                <a:noFill/>
                <a:latin typeface="+mn-lt"/>
                <a:ea typeface="+mn-ea"/>
                <a:cs typeface="+mn-cs"/>
                <a:sym typeface="Helvetica Neue Medium"/>
              </a:defRPr>
            </a:pPr>
            <a:endParaRPr/>
          </a:p>
        </p:txBody>
      </p:sp>
      <p:sp>
        <p:nvSpPr>
          <p:cNvPr id="636" name="Kształt"/>
          <p:cNvSpPr>
            <a:spLocks noGrp="1"/>
          </p:cNvSpPr>
          <p:nvPr>
            <p:ph type="body" sz="quarter" idx="45"/>
          </p:nvPr>
        </p:nvSpPr>
        <p:spPr>
          <a:xfrm>
            <a:off x="15434454" y="7802960"/>
            <a:ext cx="2249949" cy="1393689"/>
          </a:xfrm>
          <a:custGeom>
            <a:avLst/>
            <a:gdLst/>
            <a:ahLst/>
            <a:cxnLst>
              <a:cxn ang="0">
                <a:pos x="wd2" y="hd2"/>
              </a:cxn>
              <a:cxn ang="5400000">
                <a:pos x="wd2" y="hd2"/>
              </a:cxn>
              <a:cxn ang="10800000">
                <a:pos x="wd2" y="hd2"/>
              </a:cxn>
              <a:cxn ang="16200000">
                <a:pos x="wd2" y="hd2"/>
              </a:cxn>
            </a:cxnLst>
            <a:rect l="0" t="0" r="r" b="b"/>
            <a:pathLst>
              <a:path w="21198" h="21600" extrusionOk="0">
                <a:moveTo>
                  <a:pt x="21198" y="10727"/>
                </a:moveTo>
                <a:lnTo>
                  <a:pt x="1055" y="0"/>
                </a:lnTo>
                <a:cubicBezTo>
                  <a:pt x="1048" y="34"/>
                  <a:pt x="1041" y="68"/>
                  <a:pt x="1034" y="103"/>
                </a:cubicBezTo>
                <a:cubicBezTo>
                  <a:pt x="-402" y="7373"/>
                  <a:pt x="-294" y="14858"/>
                  <a:pt x="1058" y="21600"/>
                </a:cubicBezTo>
                <a:lnTo>
                  <a:pt x="21198" y="10727"/>
                </a:lnTo>
                <a:close/>
              </a:path>
            </a:pathLst>
          </a:custGeom>
          <a:solidFill>
            <a:srgbClr val="FDCC90">
              <a:alpha val="0"/>
            </a:srgbClr>
          </a:solidFill>
        </p:spPr>
        <p:txBody>
          <a:bodyPr lIns="148996" tIns="148996" rIns="148996" bIns="148996" anchor="ctr"/>
          <a:lstStyle/>
          <a:p>
            <a:pPr>
              <a:lnSpc>
                <a:spcPct val="100000"/>
              </a:lnSpc>
              <a:defRPr sz="5800">
                <a:ln w="5334" cap="flat">
                  <a:solidFill>
                    <a:srgbClr val="000000"/>
                  </a:solidFill>
                  <a:prstDash val="solid"/>
                  <a:miter lim="400000"/>
                </a:ln>
                <a:noFill/>
                <a:latin typeface="+mn-lt"/>
                <a:ea typeface="+mn-ea"/>
                <a:cs typeface="+mn-cs"/>
                <a:sym typeface="Helvetica Neue Medium"/>
              </a:defRPr>
            </a:pPr>
            <a:endParaRPr/>
          </a:p>
        </p:txBody>
      </p:sp>
      <p:sp>
        <p:nvSpPr>
          <p:cNvPr id="637" name="Kształt"/>
          <p:cNvSpPr>
            <a:spLocks noGrp="1"/>
          </p:cNvSpPr>
          <p:nvPr>
            <p:ph type="body" sz="quarter" idx="46"/>
          </p:nvPr>
        </p:nvSpPr>
        <p:spPr>
          <a:xfrm>
            <a:off x="15536470" y="8491581"/>
            <a:ext cx="2140526" cy="18184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209"/>
                </a:lnTo>
                <a:cubicBezTo>
                  <a:pt x="7" y="8235"/>
                  <a:pt x="14" y="8262"/>
                  <a:pt x="21" y="8288"/>
                </a:cubicBezTo>
                <a:cubicBezTo>
                  <a:pt x="1559" y="13860"/>
                  <a:pt x="4517" y="18421"/>
                  <a:pt x="8269" y="21600"/>
                </a:cubicBezTo>
                <a:cubicBezTo>
                  <a:pt x="8269" y="21600"/>
                  <a:pt x="21600" y="0"/>
                  <a:pt x="21600" y="0"/>
                </a:cubicBezTo>
                <a:close/>
              </a:path>
            </a:pathLst>
          </a:custGeom>
          <a:solidFill>
            <a:srgbClr val="FDCC90">
              <a:alpha val="0"/>
            </a:srgbClr>
          </a:solidFill>
        </p:spPr>
        <p:txBody>
          <a:bodyPr lIns="148996" tIns="148996" rIns="148996" bIns="148996" anchor="ctr"/>
          <a:lstStyle/>
          <a:p>
            <a:pPr>
              <a:lnSpc>
                <a:spcPct val="100000"/>
              </a:lnSpc>
              <a:defRPr sz="5800">
                <a:ln w="5334" cap="flat">
                  <a:solidFill>
                    <a:srgbClr val="000000"/>
                  </a:solidFill>
                  <a:prstDash val="solid"/>
                  <a:miter lim="400000"/>
                </a:ln>
                <a:noFill/>
                <a:latin typeface="+mn-lt"/>
                <a:ea typeface="+mn-ea"/>
                <a:cs typeface="+mn-cs"/>
                <a:sym typeface="Helvetica Neue Medium"/>
              </a:defRPr>
            </a:pPr>
            <a:endParaRPr/>
          </a:p>
        </p:txBody>
      </p:sp>
      <p:sp>
        <p:nvSpPr>
          <p:cNvPr id="638" name="Kształt"/>
          <p:cNvSpPr>
            <a:spLocks noGrp="1"/>
          </p:cNvSpPr>
          <p:nvPr>
            <p:ph type="body" sz="quarter" idx="47"/>
          </p:nvPr>
        </p:nvSpPr>
        <p:spPr>
          <a:xfrm>
            <a:off x="16352611" y="8482665"/>
            <a:ext cx="1325556" cy="2247673"/>
          </a:xfrm>
          <a:custGeom>
            <a:avLst/>
            <a:gdLst/>
            <a:ahLst/>
            <a:cxnLst>
              <a:cxn ang="0">
                <a:pos x="wd2" y="hd2"/>
              </a:cxn>
              <a:cxn ang="5400000">
                <a:pos x="wd2" y="hd2"/>
              </a:cxn>
              <a:cxn ang="10800000">
                <a:pos x="wd2" y="hd2"/>
              </a:cxn>
              <a:cxn ang="16200000">
                <a:pos x="wd2" y="hd2"/>
              </a:cxn>
            </a:cxnLst>
            <a:rect l="0" t="0" r="r" b="b"/>
            <a:pathLst>
              <a:path w="21600" h="21580" extrusionOk="0">
                <a:moveTo>
                  <a:pt x="21599" y="0"/>
                </a:moveTo>
                <a:lnTo>
                  <a:pt x="0" y="17448"/>
                </a:lnTo>
                <a:cubicBezTo>
                  <a:pt x="30" y="17461"/>
                  <a:pt x="60" y="17475"/>
                  <a:pt x="91" y="17488"/>
                </a:cubicBezTo>
                <a:cubicBezTo>
                  <a:pt x="6594" y="20272"/>
                  <a:pt x="14136" y="21600"/>
                  <a:pt x="21600" y="21580"/>
                </a:cubicBezTo>
                <a:cubicBezTo>
                  <a:pt x="21600" y="21580"/>
                  <a:pt x="21599" y="0"/>
                  <a:pt x="21599" y="0"/>
                </a:cubicBezTo>
                <a:close/>
              </a:path>
            </a:pathLst>
          </a:custGeom>
          <a:solidFill>
            <a:srgbClr val="FDCC90">
              <a:alpha val="0"/>
            </a:srgbClr>
          </a:solidFill>
        </p:spPr>
        <p:txBody>
          <a:bodyPr lIns="148996" tIns="148996" rIns="148996" bIns="148996" anchor="ctr"/>
          <a:lstStyle/>
          <a:p>
            <a:pPr>
              <a:lnSpc>
                <a:spcPct val="100000"/>
              </a:lnSpc>
              <a:defRPr sz="5800">
                <a:ln w="5334" cap="flat">
                  <a:solidFill>
                    <a:srgbClr val="000000"/>
                  </a:solidFill>
                  <a:prstDash val="solid"/>
                  <a:miter lim="400000"/>
                </a:ln>
                <a:noFill/>
                <a:latin typeface="+mn-lt"/>
                <a:ea typeface="+mn-ea"/>
                <a:cs typeface="+mn-cs"/>
                <a:sym typeface="Helvetica Neue Medium"/>
              </a:defRPr>
            </a:pPr>
            <a:endParaRPr/>
          </a:p>
        </p:txBody>
      </p:sp>
      <p:sp>
        <p:nvSpPr>
          <p:cNvPr id="639" name="Kształt"/>
          <p:cNvSpPr>
            <a:spLocks noGrp="1"/>
          </p:cNvSpPr>
          <p:nvPr>
            <p:ph type="body" sz="quarter" idx="48"/>
          </p:nvPr>
        </p:nvSpPr>
        <p:spPr>
          <a:xfrm>
            <a:off x="17665904" y="8481797"/>
            <a:ext cx="1337531" cy="2249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 y="21600"/>
                </a:lnTo>
                <a:cubicBezTo>
                  <a:pt x="4076" y="21589"/>
                  <a:pt x="7955" y="21206"/>
                  <a:pt x="11592" y="20506"/>
                </a:cubicBezTo>
                <a:cubicBezTo>
                  <a:pt x="15191" y="19814"/>
                  <a:pt x="18557" y="18811"/>
                  <a:pt x="21600" y="17551"/>
                </a:cubicBezTo>
                <a:lnTo>
                  <a:pt x="0" y="0"/>
                </a:lnTo>
                <a:close/>
              </a:path>
            </a:pathLst>
          </a:custGeom>
          <a:solidFill>
            <a:srgbClr val="F5A479"/>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640" name="Kształt"/>
          <p:cNvSpPr>
            <a:spLocks noGrp="1"/>
          </p:cNvSpPr>
          <p:nvPr>
            <p:ph type="body" sz="quarter" idx="49"/>
          </p:nvPr>
        </p:nvSpPr>
        <p:spPr>
          <a:xfrm rot="21596710">
            <a:off x="17678838" y="8491581"/>
            <a:ext cx="2137713" cy="18221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325" y="21600"/>
                </a:lnTo>
                <a:cubicBezTo>
                  <a:pt x="13344" y="21584"/>
                  <a:pt x="13364" y="21569"/>
                  <a:pt x="13382" y="21552"/>
                </a:cubicBezTo>
                <a:cubicBezTo>
                  <a:pt x="17415" y="18115"/>
                  <a:pt x="20189" y="13404"/>
                  <a:pt x="21600" y="8233"/>
                </a:cubicBezTo>
                <a:cubicBezTo>
                  <a:pt x="21600" y="8233"/>
                  <a:pt x="0" y="0"/>
                  <a:pt x="0" y="0"/>
                </a:cubicBezTo>
                <a:close/>
              </a:path>
            </a:pathLst>
          </a:custGeom>
          <a:solidFill>
            <a:srgbClr val="F5A479"/>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641" name="Kształt"/>
          <p:cNvSpPr>
            <a:spLocks noGrp="1"/>
          </p:cNvSpPr>
          <p:nvPr>
            <p:ph type="body" sz="quarter" idx="50"/>
          </p:nvPr>
        </p:nvSpPr>
        <p:spPr>
          <a:xfrm>
            <a:off x="17677184" y="7802965"/>
            <a:ext cx="2249994" cy="1393676"/>
          </a:xfrm>
          <a:custGeom>
            <a:avLst/>
            <a:gdLst/>
            <a:ahLst/>
            <a:cxnLst>
              <a:cxn ang="0">
                <a:pos x="wd2" y="hd2"/>
              </a:cxn>
              <a:cxn ang="5400000">
                <a:pos x="wd2" y="hd2"/>
              </a:cxn>
              <a:cxn ang="10800000">
                <a:pos x="wd2" y="hd2"/>
              </a:cxn>
              <a:cxn ang="16200000">
                <a:pos x="wd2" y="hd2"/>
              </a:cxn>
            </a:cxnLst>
            <a:rect l="0" t="0" r="r" b="b"/>
            <a:pathLst>
              <a:path w="21198" h="21600" extrusionOk="0">
                <a:moveTo>
                  <a:pt x="0" y="10766"/>
                </a:moveTo>
                <a:lnTo>
                  <a:pt x="20143" y="21600"/>
                </a:lnTo>
                <a:cubicBezTo>
                  <a:pt x="20150" y="21566"/>
                  <a:pt x="20158" y="21532"/>
                  <a:pt x="20164" y="21498"/>
                </a:cubicBezTo>
                <a:cubicBezTo>
                  <a:pt x="21600" y="14227"/>
                  <a:pt x="21492" y="6742"/>
                  <a:pt x="20140" y="0"/>
                </a:cubicBezTo>
                <a:cubicBezTo>
                  <a:pt x="20140" y="0"/>
                  <a:pt x="0" y="10766"/>
                  <a:pt x="0" y="10766"/>
                </a:cubicBezTo>
                <a:close/>
              </a:path>
            </a:pathLst>
          </a:custGeom>
          <a:solidFill>
            <a:srgbClr val="F5A479"/>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642" name="Kształt"/>
          <p:cNvSpPr>
            <a:spLocks noGrp="1"/>
          </p:cNvSpPr>
          <p:nvPr>
            <p:ph type="body" sz="quarter" idx="51"/>
          </p:nvPr>
        </p:nvSpPr>
        <p:spPr>
          <a:xfrm>
            <a:off x="17677410" y="6673291"/>
            <a:ext cx="2140578" cy="18278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433"/>
                </a:lnTo>
                <a:cubicBezTo>
                  <a:pt x="21597" y="13420"/>
                  <a:pt x="21593" y="13406"/>
                  <a:pt x="21590" y="13393"/>
                </a:cubicBezTo>
                <a:cubicBezTo>
                  <a:pt x="21586" y="13380"/>
                  <a:pt x="21583" y="13367"/>
                  <a:pt x="21579" y="13354"/>
                </a:cubicBezTo>
                <a:cubicBezTo>
                  <a:pt x="20797" y="10589"/>
                  <a:pt x="19675" y="8071"/>
                  <a:pt x="18285" y="5839"/>
                </a:cubicBezTo>
                <a:cubicBezTo>
                  <a:pt x="16883" y="3587"/>
                  <a:pt x="15206" y="1626"/>
                  <a:pt x="13331" y="0"/>
                </a:cubicBezTo>
                <a:lnTo>
                  <a:pt x="0" y="21600"/>
                </a:lnTo>
                <a:close/>
              </a:path>
            </a:pathLst>
          </a:custGeom>
          <a:solidFill>
            <a:srgbClr val="F5A479"/>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643" name="Kształt"/>
          <p:cNvSpPr>
            <a:spLocks noGrp="1"/>
          </p:cNvSpPr>
          <p:nvPr>
            <p:ph type="body" sz="quarter" idx="52"/>
          </p:nvPr>
        </p:nvSpPr>
        <p:spPr>
          <a:xfrm>
            <a:off x="17669490" y="6247191"/>
            <a:ext cx="1334906" cy="2266498"/>
          </a:xfrm>
          <a:custGeom>
            <a:avLst/>
            <a:gdLst/>
            <a:ahLst/>
            <a:cxnLst>
              <a:cxn ang="0">
                <a:pos x="wd2" y="hd2"/>
              </a:cxn>
              <a:cxn ang="5400000">
                <a:pos x="wd2" y="hd2"/>
              </a:cxn>
              <a:cxn ang="10800000">
                <a:pos x="wd2" y="hd2"/>
              </a:cxn>
              <a:cxn ang="16200000">
                <a:pos x="wd2" y="hd2"/>
              </a:cxn>
            </a:cxnLst>
            <a:rect l="0" t="0" r="r" b="b"/>
            <a:pathLst>
              <a:path w="21600" h="21590" extrusionOk="0">
                <a:moveTo>
                  <a:pt x="0" y="21590"/>
                </a:moveTo>
                <a:lnTo>
                  <a:pt x="21600" y="4100"/>
                </a:lnTo>
                <a:cubicBezTo>
                  <a:pt x="21585" y="4093"/>
                  <a:pt x="21570" y="4086"/>
                  <a:pt x="21555" y="4080"/>
                </a:cubicBezTo>
                <a:cubicBezTo>
                  <a:pt x="21540" y="4073"/>
                  <a:pt x="21525" y="4067"/>
                  <a:pt x="21510" y="4060"/>
                </a:cubicBezTo>
                <a:cubicBezTo>
                  <a:pt x="18281" y="2679"/>
                  <a:pt x="14794" y="1659"/>
                  <a:pt x="11188" y="987"/>
                </a:cubicBezTo>
                <a:cubicBezTo>
                  <a:pt x="7583" y="315"/>
                  <a:pt x="3857" y="-10"/>
                  <a:pt x="151" y="0"/>
                </a:cubicBezTo>
                <a:lnTo>
                  <a:pt x="0" y="21590"/>
                </a:lnTo>
                <a:close/>
              </a:path>
            </a:pathLst>
          </a:custGeom>
          <a:solidFill>
            <a:srgbClr val="F5A479"/>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644" name="Okrąg"/>
          <p:cNvSpPr>
            <a:spLocks noGrp="1"/>
          </p:cNvSpPr>
          <p:nvPr>
            <p:ph type="body" sz="quarter" idx="53"/>
          </p:nvPr>
        </p:nvSpPr>
        <p:spPr>
          <a:xfrm>
            <a:off x="16418306" y="7203121"/>
            <a:ext cx="2572141" cy="2572141"/>
          </a:xfrm>
          <a:prstGeom prst="ellipse">
            <a:avLst/>
          </a:prstGeom>
          <a:solidFill>
            <a:srgbClr val="FFFFFF"/>
          </a:solidFill>
        </p:spPr>
        <p:txBody>
          <a:bodyPr anchor="ctr"/>
          <a:lstStyle/>
          <a:p>
            <a:pPr>
              <a:lnSpc>
                <a:spcPct val="100000"/>
              </a:lnSpc>
              <a:defRPr sz="5800">
                <a:ln w="5334" cap="flat">
                  <a:solidFill>
                    <a:srgbClr val="000000"/>
                  </a:solidFill>
                  <a:prstDash val="solid"/>
                  <a:miter lim="400000"/>
                </a:ln>
                <a:noFill/>
                <a:latin typeface="+mn-lt"/>
                <a:ea typeface="+mn-ea"/>
                <a:cs typeface="+mn-cs"/>
                <a:sym typeface="Helvetica Neue Medium"/>
              </a:defRPr>
            </a:pPr>
            <a:endParaRPr/>
          </a:p>
        </p:txBody>
      </p:sp>
      <p:sp>
        <p:nvSpPr>
          <p:cNvPr id="645" name="67%"/>
          <p:cNvSpPr txBox="1">
            <a:spLocks noGrp="1"/>
          </p:cNvSpPr>
          <p:nvPr>
            <p:ph type="body" sz="quarter" idx="54"/>
          </p:nvPr>
        </p:nvSpPr>
        <p:spPr>
          <a:xfrm>
            <a:off x="14691597" y="9538228"/>
            <a:ext cx="871018" cy="483515"/>
          </a:xfrm>
          <a:prstGeom prst="rect">
            <a:avLst/>
          </a:prstGeom>
        </p:spPr>
        <p:txBody>
          <a:bodyPr wrap="none" anchor="ctr">
            <a:spAutoFit/>
          </a:bodyPr>
          <a:lstStyle>
            <a:lvl1pPr>
              <a:lnSpc>
                <a:spcPct val="100000"/>
              </a:lnSpc>
              <a:defRPr sz="3200">
                <a:solidFill>
                  <a:srgbClr val="FFFFFF"/>
                </a:solidFill>
                <a:latin typeface="+mn-lt"/>
                <a:ea typeface="+mn-ea"/>
                <a:cs typeface="+mn-cs"/>
                <a:sym typeface="Helvetica Neue Medium"/>
              </a:defRPr>
            </a:lvl1pPr>
          </a:lstStyle>
          <a:p>
            <a:r>
              <a:t>67%</a:t>
            </a:r>
          </a:p>
        </p:txBody>
      </p:sp>
      <p:sp>
        <p:nvSpPr>
          <p:cNvPr id="646" name="49%"/>
          <p:cNvSpPr txBox="1">
            <a:spLocks noGrp="1"/>
          </p:cNvSpPr>
          <p:nvPr>
            <p:ph type="body" sz="quarter" idx="55"/>
          </p:nvPr>
        </p:nvSpPr>
        <p:spPr>
          <a:xfrm>
            <a:off x="17763410" y="9970709"/>
            <a:ext cx="871018" cy="483515"/>
          </a:xfrm>
          <a:prstGeom prst="rect">
            <a:avLst/>
          </a:prstGeom>
        </p:spPr>
        <p:txBody>
          <a:bodyPr wrap="none" anchor="ctr">
            <a:spAutoFit/>
          </a:bodyPr>
          <a:lstStyle>
            <a:lvl1pPr>
              <a:lnSpc>
                <a:spcPct val="100000"/>
              </a:lnSpc>
              <a:defRPr sz="3200">
                <a:solidFill>
                  <a:srgbClr val="FFFFFF"/>
                </a:solidFill>
                <a:latin typeface="+mn-lt"/>
                <a:ea typeface="+mn-ea"/>
                <a:cs typeface="+mn-cs"/>
                <a:sym typeface="Helvetica Neue Medium"/>
              </a:defRPr>
            </a:lvl1pPr>
          </a:lstStyle>
          <a:p>
            <a:r>
              <a:t>49%</a:t>
            </a:r>
          </a:p>
        </p:txBody>
      </p:sp>
      <p:sp>
        <p:nvSpPr>
          <p:cNvPr id="647" name="56%"/>
          <p:cNvSpPr txBox="1">
            <a:spLocks noGrp="1"/>
          </p:cNvSpPr>
          <p:nvPr>
            <p:ph type="body" sz="quarter" idx="56"/>
          </p:nvPr>
        </p:nvSpPr>
        <p:spPr>
          <a:xfrm>
            <a:off x="16370379" y="10345756"/>
            <a:ext cx="871017" cy="483515"/>
          </a:xfrm>
          <a:prstGeom prst="rect">
            <a:avLst/>
          </a:prstGeom>
        </p:spPr>
        <p:txBody>
          <a:bodyPr wrap="none" anchor="ctr">
            <a:spAutoFit/>
          </a:bodyPr>
          <a:lstStyle>
            <a:lvl1pPr>
              <a:lnSpc>
                <a:spcPct val="100000"/>
              </a:lnSpc>
              <a:defRPr sz="3200">
                <a:solidFill>
                  <a:srgbClr val="FFFFFF"/>
                </a:solidFill>
                <a:latin typeface="+mn-lt"/>
                <a:ea typeface="+mn-ea"/>
                <a:cs typeface="+mn-cs"/>
                <a:sym typeface="Helvetica Neue Medium"/>
              </a:defRPr>
            </a:lvl1pPr>
          </a:lstStyle>
          <a:p>
            <a:r>
              <a:t>56%</a:t>
            </a:r>
          </a:p>
        </p:txBody>
      </p:sp>
      <p:sp>
        <p:nvSpPr>
          <p:cNvPr id="648" name="Ultricies"/>
          <p:cNvSpPr txBox="1">
            <a:spLocks noGrp="1"/>
          </p:cNvSpPr>
          <p:nvPr>
            <p:ph type="body" sz="quarter" idx="57"/>
          </p:nvPr>
        </p:nvSpPr>
        <p:spPr>
          <a:xfrm>
            <a:off x="13957340" y="5122145"/>
            <a:ext cx="3430688" cy="440610"/>
          </a:xfrm>
          <a:prstGeom prst="rect">
            <a:avLst/>
          </a:prstGeom>
        </p:spPr>
        <p:txBody>
          <a:bodyPr anchor="ctr"/>
          <a:lstStyle>
            <a:lvl1pPr algn="r">
              <a:defRPr sz="1800">
                <a:solidFill>
                  <a:srgbClr val="000000"/>
                </a:solidFill>
                <a:latin typeface="+mn-lt"/>
                <a:ea typeface="+mn-ea"/>
                <a:cs typeface="+mn-cs"/>
                <a:sym typeface="Helvetica Neue Medium"/>
              </a:defRPr>
            </a:lvl1pPr>
          </a:lstStyle>
          <a:p>
            <a:r>
              <a:t>Ultricies</a:t>
            </a:r>
          </a:p>
        </p:txBody>
      </p:sp>
      <p:sp>
        <p:nvSpPr>
          <p:cNvPr id="649" name="Fringilla Fusce"/>
          <p:cNvSpPr txBox="1">
            <a:spLocks noGrp="1"/>
          </p:cNvSpPr>
          <p:nvPr>
            <p:ph type="body" sz="quarter" idx="58"/>
          </p:nvPr>
        </p:nvSpPr>
        <p:spPr>
          <a:xfrm>
            <a:off x="13957340" y="5729364"/>
            <a:ext cx="3430688" cy="440610"/>
          </a:xfrm>
          <a:prstGeom prst="rect">
            <a:avLst/>
          </a:prstGeom>
        </p:spPr>
        <p:txBody>
          <a:bodyPr anchor="ctr"/>
          <a:lstStyle>
            <a:lvl1pPr algn="r">
              <a:defRPr sz="1800">
                <a:solidFill>
                  <a:srgbClr val="000000"/>
                </a:solidFill>
                <a:latin typeface="+mn-lt"/>
                <a:ea typeface="+mn-ea"/>
                <a:cs typeface="+mn-cs"/>
                <a:sym typeface="Helvetica Neue Medium"/>
              </a:defRPr>
            </a:lvl1pPr>
          </a:lstStyle>
          <a:p>
            <a:r>
              <a:t>Fringilla Fusce</a:t>
            </a:r>
          </a:p>
        </p:txBody>
      </p:sp>
      <p:sp>
        <p:nvSpPr>
          <p:cNvPr id="650" name="Nibh"/>
          <p:cNvSpPr txBox="1">
            <a:spLocks noGrp="1"/>
          </p:cNvSpPr>
          <p:nvPr>
            <p:ph type="body" sz="quarter" idx="59"/>
          </p:nvPr>
        </p:nvSpPr>
        <p:spPr>
          <a:xfrm>
            <a:off x="13957340" y="6336582"/>
            <a:ext cx="3430688" cy="440611"/>
          </a:xfrm>
          <a:prstGeom prst="rect">
            <a:avLst/>
          </a:prstGeom>
        </p:spPr>
        <p:txBody>
          <a:bodyPr anchor="ctr"/>
          <a:lstStyle>
            <a:lvl1pPr algn="r">
              <a:defRPr sz="1800">
                <a:solidFill>
                  <a:srgbClr val="000000"/>
                </a:solidFill>
                <a:latin typeface="+mn-lt"/>
                <a:ea typeface="+mn-ea"/>
                <a:cs typeface="+mn-cs"/>
                <a:sym typeface="Helvetica Neue Medium"/>
              </a:defRPr>
            </a:lvl1pPr>
          </a:lstStyle>
          <a:p>
            <a:r>
              <a:t>Nibh</a:t>
            </a:r>
          </a:p>
        </p:txBody>
      </p:sp>
      <p:sp>
        <p:nvSpPr>
          <p:cNvPr id="651" name="Treść - poziom 1…"/>
          <p:cNvSpPr txBox="1">
            <a:spLocks noGrp="1"/>
          </p:cNvSpPr>
          <p:nvPr>
            <p:ph type="body" sz="quarter" idx="1" hasCustomPrompt="1"/>
          </p:nvPr>
        </p:nvSpPr>
        <p:spPr>
          <a:xfrm>
            <a:off x="2544386" y="4823038"/>
            <a:ext cx="8794265" cy="7364658"/>
          </a:xfrm>
          <a:prstGeom prst="rect">
            <a:avLst/>
          </a:prstGeom>
        </p:spPr>
        <p:txBody>
          <a:bodyPr/>
          <a:lstStyle/>
          <a:p>
            <a:r>
              <a:t>Slide bullet text</a:t>
            </a:r>
          </a:p>
          <a:p>
            <a:pPr lvl="1"/>
            <a:endParaRPr/>
          </a:p>
          <a:p>
            <a:pPr lvl="2"/>
            <a:endParaRPr/>
          </a:p>
          <a:p>
            <a:pPr lvl="3"/>
            <a:endParaRPr/>
          </a:p>
          <a:p>
            <a:pPr lvl="4"/>
            <a:endParaRPr/>
          </a:p>
        </p:txBody>
      </p:sp>
      <p:sp>
        <p:nvSpPr>
          <p:cNvPr id="652" name="Kształt"/>
          <p:cNvSpPr/>
          <p:nvPr/>
        </p:nvSpPr>
        <p:spPr>
          <a:xfrm>
            <a:off x="18805711" y="1022291"/>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E4C8E0"/>
          </a:solidFill>
          <a:ln w="12700">
            <a:miter lim="400000"/>
          </a:ln>
        </p:spPr>
        <p:txBody>
          <a:bodyPr lIns="53578" tIns="53578" rIns="53578" bIns="53578" anchor="ctr"/>
          <a:lstStyle/>
          <a:p>
            <a:pPr algn="ctr">
              <a:lnSpc>
                <a:spcPct val="100000"/>
              </a:lnSpc>
              <a:defRPr sz="3000">
                <a:solidFill>
                  <a:srgbClr val="FFFFFF"/>
                </a:solidFill>
                <a:latin typeface="+mn-lt"/>
                <a:ea typeface="+mn-ea"/>
                <a:cs typeface="+mn-cs"/>
                <a:sym typeface="Helvetica Neue Medium"/>
              </a:defRPr>
            </a:pPr>
            <a:endParaRPr/>
          </a:p>
        </p:txBody>
      </p:sp>
      <p:sp>
        <p:nvSpPr>
          <p:cNvPr id="653" name="Okrąg"/>
          <p:cNvSpPr/>
          <p:nvPr/>
        </p:nvSpPr>
        <p:spPr>
          <a:xfrm>
            <a:off x="12889097" y="2776752"/>
            <a:ext cx="847888" cy="847888"/>
          </a:xfrm>
          <a:prstGeom prst="ellipse">
            <a:avLst/>
          </a:prstGeom>
          <a:solidFill>
            <a:srgbClr val="6DB8A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54"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55"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8">
    <p:spTree>
      <p:nvGrpSpPr>
        <p:cNvPr id="1" name=""/>
        <p:cNvGrpSpPr/>
        <p:nvPr/>
      </p:nvGrpSpPr>
      <p:grpSpPr>
        <a:xfrm>
          <a:off x="0" y="0"/>
          <a:ext cx="0" cy="0"/>
          <a:chOff x="0" y="0"/>
          <a:chExt cx="0" cy="0"/>
        </a:xfrm>
      </p:grpSpPr>
      <p:sp>
        <p:nvSpPr>
          <p:cNvPr id="693" name="Slide Title"/>
          <p:cNvSpPr txBox="1">
            <a:spLocks noGrp="1"/>
          </p:cNvSpPr>
          <p:nvPr>
            <p:ph type="title" hasCustomPrompt="1"/>
          </p:nvPr>
        </p:nvSpPr>
        <p:spPr>
          <a:xfrm>
            <a:off x="2544859" y="1973460"/>
            <a:ext cx="19294282" cy="1250158"/>
          </a:xfrm>
          <a:prstGeom prst="rect">
            <a:avLst/>
          </a:prstGeom>
        </p:spPr>
        <p:txBody>
          <a:bodyPr/>
          <a:lstStyle/>
          <a:p>
            <a:r>
              <a:t>Slide Title</a:t>
            </a:r>
          </a:p>
        </p:txBody>
      </p:sp>
      <p:sp>
        <p:nvSpPr>
          <p:cNvPr id="694" name="Kształt"/>
          <p:cNvSpPr>
            <a:spLocks noGrp="1"/>
          </p:cNvSpPr>
          <p:nvPr>
            <p:ph type="body" sz="quarter" idx="21"/>
          </p:nvPr>
        </p:nvSpPr>
        <p:spPr>
          <a:xfrm>
            <a:off x="15989583" y="7468932"/>
            <a:ext cx="1744199" cy="1863099"/>
          </a:xfrm>
          <a:custGeom>
            <a:avLst/>
            <a:gdLst/>
            <a:ahLst/>
            <a:cxnLst>
              <a:cxn ang="0">
                <a:pos x="wd2" y="hd2"/>
              </a:cxn>
              <a:cxn ang="5400000">
                <a:pos x="wd2" y="hd2"/>
              </a:cxn>
              <a:cxn ang="10800000">
                <a:pos x="wd2" y="hd2"/>
              </a:cxn>
              <a:cxn ang="16200000">
                <a:pos x="wd2" y="hd2"/>
              </a:cxn>
            </a:cxnLst>
            <a:rect l="0" t="0" r="r" b="b"/>
            <a:pathLst>
              <a:path w="21110" h="21301" extrusionOk="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2"/>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7"/>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5"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8"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a:solidFill>
            <a:srgbClr val="F1E5EE"/>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695" name="Kształt"/>
          <p:cNvSpPr>
            <a:spLocks noGrp="1"/>
          </p:cNvSpPr>
          <p:nvPr>
            <p:ph type="body" sz="quarter" idx="22"/>
          </p:nvPr>
        </p:nvSpPr>
        <p:spPr>
          <a:xfrm>
            <a:off x="6073255" y="3845575"/>
            <a:ext cx="5365426" cy="3190913"/>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F1E5EE"/>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696" name="Kształt"/>
          <p:cNvSpPr>
            <a:spLocks noGrp="1"/>
          </p:cNvSpPr>
          <p:nvPr>
            <p:ph type="body" sz="quarter" idx="23"/>
          </p:nvPr>
        </p:nvSpPr>
        <p:spPr>
          <a:xfrm>
            <a:off x="8320032" y="6793860"/>
            <a:ext cx="1888030" cy="3076565"/>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F1E5EE"/>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697" name="Kształt"/>
          <p:cNvSpPr>
            <a:spLocks noGrp="1"/>
          </p:cNvSpPr>
          <p:nvPr>
            <p:ph type="body" sz="quarter" idx="24"/>
          </p:nvPr>
        </p:nvSpPr>
        <p:spPr>
          <a:xfrm>
            <a:off x="10941270" y="3914460"/>
            <a:ext cx="2099710" cy="1885944"/>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2"/>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F1E5EE"/>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698" name="Kształt"/>
          <p:cNvSpPr>
            <a:spLocks noGrp="1"/>
          </p:cNvSpPr>
          <p:nvPr>
            <p:ph type="body" sz="quarter" idx="25"/>
          </p:nvPr>
        </p:nvSpPr>
        <p:spPr>
          <a:xfrm>
            <a:off x="12508469" y="3914460"/>
            <a:ext cx="4928095" cy="3890879"/>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F1E5EE"/>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699" name="Kształt"/>
          <p:cNvSpPr>
            <a:spLocks noGrp="1"/>
          </p:cNvSpPr>
          <p:nvPr>
            <p:ph type="body" sz="quarter" idx="26"/>
          </p:nvPr>
        </p:nvSpPr>
        <p:spPr>
          <a:xfrm>
            <a:off x="10877603" y="5677921"/>
            <a:ext cx="2767800" cy="3265320"/>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F1E5EE"/>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00" name="Kształt"/>
          <p:cNvSpPr>
            <a:spLocks noGrp="1"/>
          </p:cNvSpPr>
          <p:nvPr>
            <p:ph type="body" sz="quarter" idx="27"/>
          </p:nvPr>
        </p:nvSpPr>
        <p:spPr>
          <a:xfrm>
            <a:off x="7583433" y="4731561"/>
            <a:ext cx="425344" cy="711834"/>
          </a:xfrm>
          <a:custGeom>
            <a:avLst/>
            <a:gdLst/>
            <a:ahLst/>
            <a:cxnLst>
              <a:cxn ang="0">
                <a:pos x="wd2" y="hd2"/>
              </a:cxn>
              <a:cxn ang="5400000">
                <a:pos x="wd2" y="hd2"/>
              </a:cxn>
              <a:cxn ang="10800000">
                <a:pos x="wd2" y="hd2"/>
              </a:cxn>
              <a:cxn ang="16200000">
                <a:pos x="wd2" y="hd2"/>
              </a:cxn>
            </a:cxnLst>
            <a:rect l="0" t="0" r="r" b="b"/>
            <a:pathLst>
              <a:path w="21600" h="21599" extrusionOk="0">
                <a:moveTo>
                  <a:pt x="21231" y="21599"/>
                </a:moveTo>
                <a:lnTo>
                  <a:pt x="21600" y="1"/>
                </a:lnTo>
                <a:cubicBezTo>
                  <a:pt x="21562" y="0"/>
                  <a:pt x="21525" y="0"/>
                  <a:pt x="21487" y="0"/>
                </a:cubicBezTo>
                <a:cubicBezTo>
                  <a:pt x="13466" y="-1"/>
                  <a:pt x="6045" y="1535"/>
                  <a:pt x="0" y="4139"/>
                </a:cubicBezTo>
                <a:lnTo>
                  <a:pt x="21231" y="21599"/>
                </a:lnTo>
                <a:close/>
              </a:path>
            </a:pathLst>
          </a:custGeom>
          <a:solidFill>
            <a:srgbClr val="E5EBF7"/>
          </a:solidFill>
        </p:spPr>
        <p:txBody>
          <a:bodyPr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701" name="Kształt"/>
          <p:cNvSpPr>
            <a:spLocks noGrp="1"/>
          </p:cNvSpPr>
          <p:nvPr>
            <p:ph type="body" sz="quarter" idx="28"/>
          </p:nvPr>
        </p:nvSpPr>
        <p:spPr>
          <a:xfrm>
            <a:off x="7327989" y="4867235"/>
            <a:ext cx="676453" cy="5781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205" y="0"/>
                </a:lnTo>
                <a:cubicBezTo>
                  <a:pt x="8186" y="16"/>
                  <a:pt x="8166" y="32"/>
                  <a:pt x="8147" y="48"/>
                </a:cubicBezTo>
                <a:cubicBezTo>
                  <a:pt x="4112" y="3477"/>
                  <a:pt x="1358" y="8205"/>
                  <a:pt x="0" y="13389"/>
                </a:cubicBezTo>
                <a:lnTo>
                  <a:pt x="21600" y="21600"/>
                </a:lnTo>
                <a:close/>
              </a:path>
            </a:pathLst>
          </a:custGeom>
          <a:solidFill>
            <a:srgbClr val="E5EBF7"/>
          </a:solidFill>
        </p:spPr>
        <p:txBody>
          <a:bodyPr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702" name="Kształt"/>
          <p:cNvSpPr>
            <a:spLocks noGrp="1"/>
          </p:cNvSpPr>
          <p:nvPr>
            <p:ph type="body" sz="quarter" idx="29"/>
          </p:nvPr>
        </p:nvSpPr>
        <p:spPr>
          <a:xfrm>
            <a:off x="7292886" y="5223877"/>
            <a:ext cx="711986" cy="441026"/>
          </a:xfrm>
          <a:custGeom>
            <a:avLst/>
            <a:gdLst/>
            <a:ahLst/>
            <a:cxnLst>
              <a:cxn ang="0">
                <a:pos x="wd2" y="hd2"/>
              </a:cxn>
              <a:cxn ang="5400000">
                <a:pos x="wd2" y="hd2"/>
              </a:cxn>
              <a:cxn ang="10800000">
                <a:pos x="wd2" y="hd2"/>
              </a:cxn>
              <a:cxn ang="16200000">
                <a:pos x="wd2" y="hd2"/>
              </a:cxn>
            </a:cxnLst>
            <a:rect l="0" t="0" r="r" b="b"/>
            <a:pathLst>
              <a:path w="21198" h="21600" extrusionOk="0">
                <a:moveTo>
                  <a:pt x="21198" y="10727"/>
                </a:moveTo>
                <a:lnTo>
                  <a:pt x="1055" y="0"/>
                </a:lnTo>
                <a:cubicBezTo>
                  <a:pt x="1048" y="34"/>
                  <a:pt x="1041" y="68"/>
                  <a:pt x="1034" y="103"/>
                </a:cubicBezTo>
                <a:cubicBezTo>
                  <a:pt x="-402" y="7373"/>
                  <a:pt x="-294" y="14858"/>
                  <a:pt x="1058" y="21600"/>
                </a:cubicBezTo>
                <a:lnTo>
                  <a:pt x="21198" y="10727"/>
                </a:lnTo>
                <a:close/>
              </a:path>
            </a:pathLst>
          </a:cu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03" name="Kształt"/>
          <p:cNvSpPr>
            <a:spLocks noGrp="1"/>
          </p:cNvSpPr>
          <p:nvPr>
            <p:ph type="body" sz="quarter" idx="30"/>
          </p:nvPr>
        </p:nvSpPr>
        <p:spPr>
          <a:xfrm>
            <a:off x="7325169" y="5441787"/>
            <a:ext cx="677359" cy="57542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209"/>
                </a:lnTo>
                <a:cubicBezTo>
                  <a:pt x="7" y="8235"/>
                  <a:pt x="14" y="8262"/>
                  <a:pt x="21" y="8288"/>
                </a:cubicBezTo>
                <a:cubicBezTo>
                  <a:pt x="1559" y="13860"/>
                  <a:pt x="4517" y="18421"/>
                  <a:pt x="8269" y="21600"/>
                </a:cubicBezTo>
                <a:cubicBezTo>
                  <a:pt x="8269" y="21600"/>
                  <a:pt x="21600" y="0"/>
                  <a:pt x="21600" y="0"/>
                </a:cubicBezTo>
                <a:close/>
              </a:path>
            </a:pathLst>
          </a:cu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04" name="Kształt"/>
          <p:cNvSpPr>
            <a:spLocks noGrp="1"/>
          </p:cNvSpPr>
          <p:nvPr>
            <p:ph type="body" sz="quarter" idx="31"/>
          </p:nvPr>
        </p:nvSpPr>
        <p:spPr>
          <a:xfrm>
            <a:off x="7583433" y="5438966"/>
            <a:ext cx="419466" cy="711265"/>
          </a:xfrm>
          <a:custGeom>
            <a:avLst/>
            <a:gdLst/>
            <a:ahLst/>
            <a:cxnLst>
              <a:cxn ang="0">
                <a:pos x="wd2" y="hd2"/>
              </a:cxn>
              <a:cxn ang="5400000">
                <a:pos x="wd2" y="hd2"/>
              </a:cxn>
              <a:cxn ang="10800000">
                <a:pos x="wd2" y="hd2"/>
              </a:cxn>
              <a:cxn ang="16200000">
                <a:pos x="wd2" y="hd2"/>
              </a:cxn>
            </a:cxnLst>
            <a:rect l="0" t="0" r="r" b="b"/>
            <a:pathLst>
              <a:path w="21600" h="21580" extrusionOk="0">
                <a:moveTo>
                  <a:pt x="21599" y="0"/>
                </a:moveTo>
                <a:lnTo>
                  <a:pt x="0" y="17448"/>
                </a:lnTo>
                <a:cubicBezTo>
                  <a:pt x="30" y="17461"/>
                  <a:pt x="60" y="17475"/>
                  <a:pt x="91" y="17488"/>
                </a:cubicBezTo>
                <a:cubicBezTo>
                  <a:pt x="6594" y="20272"/>
                  <a:pt x="14136" y="21600"/>
                  <a:pt x="21600" y="21580"/>
                </a:cubicBezTo>
                <a:cubicBezTo>
                  <a:pt x="21600" y="21580"/>
                  <a:pt x="21599" y="0"/>
                  <a:pt x="21599" y="0"/>
                </a:cubicBezTo>
                <a:close/>
              </a:path>
            </a:pathLst>
          </a:cu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05" name="Kształt"/>
          <p:cNvSpPr>
            <a:spLocks noGrp="1"/>
          </p:cNvSpPr>
          <p:nvPr>
            <p:ph type="body" sz="quarter" idx="32"/>
          </p:nvPr>
        </p:nvSpPr>
        <p:spPr>
          <a:xfrm>
            <a:off x="7999018" y="5438691"/>
            <a:ext cx="423256" cy="7118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 y="21600"/>
                </a:lnTo>
                <a:cubicBezTo>
                  <a:pt x="4076" y="21589"/>
                  <a:pt x="7955" y="21206"/>
                  <a:pt x="11592" y="20506"/>
                </a:cubicBezTo>
                <a:cubicBezTo>
                  <a:pt x="15191" y="19814"/>
                  <a:pt x="18557" y="18811"/>
                  <a:pt x="21600" y="17551"/>
                </a:cubicBezTo>
                <a:lnTo>
                  <a:pt x="0" y="0"/>
                </a:lnTo>
                <a:close/>
              </a:path>
            </a:pathLst>
          </a:cu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06" name="Kształt"/>
          <p:cNvSpPr>
            <a:spLocks noGrp="1"/>
          </p:cNvSpPr>
          <p:nvPr>
            <p:ph type="body" sz="quarter" idx="33"/>
          </p:nvPr>
        </p:nvSpPr>
        <p:spPr>
          <a:xfrm rot="21596710">
            <a:off x="8003110" y="5441787"/>
            <a:ext cx="676469" cy="5766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325" y="21600"/>
                </a:lnTo>
                <a:cubicBezTo>
                  <a:pt x="13344" y="21584"/>
                  <a:pt x="13364" y="21569"/>
                  <a:pt x="13382" y="21552"/>
                </a:cubicBezTo>
                <a:cubicBezTo>
                  <a:pt x="17415" y="18115"/>
                  <a:pt x="20189" y="13404"/>
                  <a:pt x="21600" y="8233"/>
                </a:cubicBezTo>
                <a:cubicBezTo>
                  <a:pt x="21600" y="8233"/>
                  <a:pt x="0" y="0"/>
                  <a:pt x="0" y="0"/>
                </a:cubicBezTo>
                <a:close/>
              </a:path>
            </a:pathLst>
          </a:cu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07" name="Kształt"/>
          <p:cNvSpPr>
            <a:spLocks noGrp="1"/>
          </p:cNvSpPr>
          <p:nvPr>
            <p:ph type="body" sz="quarter" idx="34"/>
          </p:nvPr>
        </p:nvSpPr>
        <p:spPr>
          <a:xfrm>
            <a:off x="8002587" y="5223878"/>
            <a:ext cx="712000" cy="441023"/>
          </a:xfrm>
          <a:custGeom>
            <a:avLst/>
            <a:gdLst/>
            <a:ahLst/>
            <a:cxnLst>
              <a:cxn ang="0">
                <a:pos x="wd2" y="hd2"/>
              </a:cxn>
              <a:cxn ang="5400000">
                <a:pos x="wd2" y="hd2"/>
              </a:cxn>
              <a:cxn ang="10800000">
                <a:pos x="wd2" y="hd2"/>
              </a:cxn>
              <a:cxn ang="16200000">
                <a:pos x="wd2" y="hd2"/>
              </a:cxn>
            </a:cxnLst>
            <a:rect l="0" t="0" r="r" b="b"/>
            <a:pathLst>
              <a:path w="21198" h="21600" extrusionOk="0">
                <a:moveTo>
                  <a:pt x="0" y="10766"/>
                </a:moveTo>
                <a:lnTo>
                  <a:pt x="20143" y="21600"/>
                </a:lnTo>
                <a:cubicBezTo>
                  <a:pt x="20150" y="21566"/>
                  <a:pt x="20158" y="21532"/>
                  <a:pt x="20164" y="21498"/>
                </a:cubicBezTo>
                <a:cubicBezTo>
                  <a:pt x="21600" y="14227"/>
                  <a:pt x="21492" y="6742"/>
                  <a:pt x="20140" y="0"/>
                </a:cubicBezTo>
                <a:cubicBezTo>
                  <a:pt x="20140" y="0"/>
                  <a:pt x="0" y="10766"/>
                  <a:pt x="0" y="10766"/>
                </a:cubicBezTo>
                <a:close/>
              </a:path>
            </a:pathLst>
          </a:cu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08" name="Kształt"/>
          <p:cNvSpPr>
            <a:spLocks noGrp="1"/>
          </p:cNvSpPr>
          <p:nvPr>
            <p:ph type="body" sz="quarter" idx="35"/>
          </p:nvPr>
        </p:nvSpPr>
        <p:spPr>
          <a:xfrm>
            <a:off x="8002659" y="4866399"/>
            <a:ext cx="677375" cy="5784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433"/>
                </a:lnTo>
                <a:cubicBezTo>
                  <a:pt x="21597" y="13420"/>
                  <a:pt x="21593" y="13406"/>
                  <a:pt x="21590" y="13393"/>
                </a:cubicBezTo>
                <a:cubicBezTo>
                  <a:pt x="21586" y="13380"/>
                  <a:pt x="21583" y="13367"/>
                  <a:pt x="21579" y="13354"/>
                </a:cubicBezTo>
                <a:cubicBezTo>
                  <a:pt x="20797" y="10589"/>
                  <a:pt x="19675" y="8071"/>
                  <a:pt x="18285" y="5839"/>
                </a:cubicBezTo>
                <a:cubicBezTo>
                  <a:pt x="16883" y="3587"/>
                  <a:pt x="15206" y="1626"/>
                  <a:pt x="13331" y="0"/>
                </a:cubicBezTo>
                <a:lnTo>
                  <a:pt x="0" y="21600"/>
                </a:lnTo>
                <a:close/>
              </a:path>
            </a:pathLst>
          </a:cu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09" name="Kształt"/>
          <p:cNvSpPr>
            <a:spLocks noGrp="1"/>
          </p:cNvSpPr>
          <p:nvPr>
            <p:ph type="body" sz="quarter" idx="36"/>
          </p:nvPr>
        </p:nvSpPr>
        <p:spPr>
          <a:xfrm>
            <a:off x="8000153" y="4731561"/>
            <a:ext cx="422425" cy="717223"/>
          </a:xfrm>
          <a:custGeom>
            <a:avLst/>
            <a:gdLst/>
            <a:ahLst/>
            <a:cxnLst>
              <a:cxn ang="0">
                <a:pos x="wd2" y="hd2"/>
              </a:cxn>
              <a:cxn ang="5400000">
                <a:pos x="wd2" y="hd2"/>
              </a:cxn>
              <a:cxn ang="10800000">
                <a:pos x="wd2" y="hd2"/>
              </a:cxn>
              <a:cxn ang="16200000">
                <a:pos x="wd2" y="hd2"/>
              </a:cxn>
            </a:cxnLst>
            <a:rect l="0" t="0" r="r" b="b"/>
            <a:pathLst>
              <a:path w="21600" h="21590" extrusionOk="0">
                <a:moveTo>
                  <a:pt x="0" y="21590"/>
                </a:moveTo>
                <a:lnTo>
                  <a:pt x="21600" y="4100"/>
                </a:lnTo>
                <a:cubicBezTo>
                  <a:pt x="21585" y="4093"/>
                  <a:pt x="21570" y="4086"/>
                  <a:pt x="21555" y="4080"/>
                </a:cubicBezTo>
                <a:cubicBezTo>
                  <a:pt x="21540" y="4073"/>
                  <a:pt x="21525" y="4067"/>
                  <a:pt x="21510" y="4060"/>
                </a:cubicBezTo>
                <a:cubicBezTo>
                  <a:pt x="18281" y="2679"/>
                  <a:pt x="14794" y="1659"/>
                  <a:pt x="11188" y="987"/>
                </a:cubicBezTo>
                <a:cubicBezTo>
                  <a:pt x="7583" y="315"/>
                  <a:pt x="3857" y="-10"/>
                  <a:pt x="151" y="0"/>
                </a:cubicBezTo>
                <a:lnTo>
                  <a:pt x="0" y="21590"/>
                </a:lnTo>
                <a:close/>
              </a:path>
            </a:pathLst>
          </a:cu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10" name="Okrąg"/>
          <p:cNvSpPr>
            <a:spLocks noGrp="1"/>
          </p:cNvSpPr>
          <p:nvPr>
            <p:ph type="body" sz="quarter" idx="37"/>
          </p:nvPr>
        </p:nvSpPr>
        <p:spPr>
          <a:xfrm>
            <a:off x="7568242" y="5005537"/>
            <a:ext cx="870989" cy="870989"/>
          </a:xfrm>
          <a:prstGeom prst="ellipse">
            <a:avLst/>
          </a:prstGeom>
          <a:solidFill>
            <a:srgbClr val="FFFFFF"/>
          </a:solidFill>
        </p:spPr>
        <p:txBody>
          <a:bodyPr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711" name="Vivamus sagittis lacus vel dolor. Etiam porta sem magna mollis euismod."/>
          <p:cNvSpPr txBox="1">
            <a:spLocks noGrp="1"/>
          </p:cNvSpPr>
          <p:nvPr>
            <p:ph type="body" sz="quarter" idx="38"/>
          </p:nvPr>
        </p:nvSpPr>
        <p:spPr>
          <a:xfrm>
            <a:off x="5278343" y="10810692"/>
            <a:ext cx="2905937" cy="1143954"/>
          </a:xfrm>
          <a:prstGeom prst="rect">
            <a:avLst/>
          </a:prstGeom>
        </p:spPr>
        <p:txBody>
          <a:bodyPr/>
          <a:lstStyle>
            <a:lvl1pPr>
              <a:defRPr sz="1800"/>
            </a:lvl1pPr>
          </a:lstStyle>
          <a:p>
            <a:r>
              <a:t>Vivamus sagittis lacus vel dolor. Etiam porta sem magna mollis euismod.</a:t>
            </a:r>
          </a:p>
        </p:txBody>
      </p:sp>
      <p:sp>
        <p:nvSpPr>
          <p:cNvPr id="712" name="Okrąg"/>
          <p:cNvSpPr>
            <a:spLocks noGrp="1"/>
          </p:cNvSpPr>
          <p:nvPr>
            <p:ph type="body" sz="quarter" idx="39"/>
          </p:nvPr>
        </p:nvSpPr>
        <p:spPr>
          <a:xfrm>
            <a:off x="3806398" y="10810692"/>
            <a:ext cx="1143954" cy="1143954"/>
          </a:xfrm>
          <a:prstGeom prst="ellipse">
            <a:avLst/>
          </a:pr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13" name="Cras odio, dapibus ac in, eget quam. Curabitur blandit tempus porttitor."/>
          <p:cNvSpPr txBox="1">
            <a:spLocks noGrp="1"/>
          </p:cNvSpPr>
          <p:nvPr>
            <p:ph type="body" sz="quarter" idx="40"/>
          </p:nvPr>
        </p:nvSpPr>
        <p:spPr>
          <a:xfrm>
            <a:off x="11475004" y="10810692"/>
            <a:ext cx="2905936" cy="1143954"/>
          </a:xfrm>
          <a:prstGeom prst="rect">
            <a:avLst/>
          </a:prstGeom>
        </p:spPr>
        <p:txBody>
          <a:bodyPr/>
          <a:lstStyle>
            <a:lvl1pPr>
              <a:defRPr sz="1800"/>
            </a:lvl1pPr>
          </a:lstStyle>
          <a:p>
            <a:r>
              <a:t>Cras odio, dapibus ac in, eget quam. Curabitur blandit tempus porttitor.</a:t>
            </a:r>
          </a:p>
        </p:txBody>
      </p:sp>
      <p:sp>
        <p:nvSpPr>
          <p:cNvPr id="714" name="Okrąg"/>
          <p:cNvSpPr>
            <a:spLocks noGrp="1"/>
          </p:cNvSpPr>
          <p:nvPr>
            <p:ph type="body" sz="quarter" idx="41"/>
          </p:nvPr>
        </p:nvSpPr>
        <p:spPr>
          <a:xfrm>
            <a:off x="10003059" y="10810692"/>
            <a:ext cx="1143955" cy="1143954"/>
          </a:xfrm>
          <a:prstGeom prst="ellipse">
            <a:avLst/>
          </a:pr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15" name="Curabitur porttitor. Etiam porta sem magna mollis euismod."/>
          <p:cNvSpPr txBox="1">
            <a:spLocks noGrp="1"/>
          </p:cNvSpPr>
          <p:nvPr>
            <p:ph type="body" sz="quarter" idx="42"/>
          </p:nvPr>
        </p:nvSpPr>
        <p:spPr>
          <a:xfrm>
            <a:off x="17943827" y="10810692"/>
            <a:ext cx="2905936" cy="1143954"/>
          </a:xfrm>
          <a:prstGeom prst="rect">
            <a:avLst/>
          </a:prstGeom>
        </p:spPr>
        <p:txBody>
          <a:bodyPr/>
          <a:lstStyle>
            <a:lvl1pPr>
              <a:defRPr sz="1800"/>
            </a:lvl1pPr>
          </a:lstStyle>
          <a:p>
            <a:r>
              <a:t>Curabitur porttitor. Etiam porta sem magna mollis euismod.</a:t>
            </a:r>
          </a:p>
        </p:txBody>
      </p:sp>
      <p:sp>
        <p:nvSpPr>
          <p:cNvPr id="716" name="Okrąg"/>
          <p:cNvSpPr>
            <a:spLocks noGrp="1"/>
          </p:cNvSpPr>
          <p:nvPr>
            <p:ph type="body" sz="quarter" idx="43"/>
          </p:nvPr>
        </p:nvSpPr>
        <p:spPr>
          <a:xfrm>
            <a:off x="16471882" y="10810692"/>
            <a:ext cx="1143955" cy="1143954"/>
          </a:xfrm>
          <a:prstGeom prst="ellipse">
            <a:avLst/>
          </a:pr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17" name="Kształt"/>
          <p:cNvSpPr>
            <a:spLocks noGrp="1"/>
          </p:cNvSpPr>
          <p:nvPr>
            <p:ph type="body" sz="quarter" idx="44"/>
          </p:nvPr>
        </p:nvSpPr>
        <p:spPr>
          <a:xfrm>
            <a:off x="11771696" y="4147963"/>
            <a:ext cx="425344" cy="711833"/>
          </a:xfrm>
          <a:custGeom>
            <a:avLst/>
            <a:gdLst/>
            <a:ahLst/>
            <a:cxnLst>
              <a:cxn ang="0">
                <a:pos x="wd2" y="hd2"/>
              </a:cxn>
              <a:cxn ang="5400000">
                <a:pos x="wd2" y="hd2"/>
              </a:cxn>
              <a:cxn ang="10800000">
                <a:pos x="wd2" y="hd2"/>
              </a:cxn>
              <a:cxn ang="16200000">
                <a:pos x="wd2" y="hd2"/>
              </a:cxn>
            </a:cxnLst>
            <a:rect l="0" t="0" r="r" b="b"/>
            <a:pathLst>
              <a:path w="21600" h="21599" extrusionOk="0">
                <a:moveTo>
                  <a:pt x="21231" y="21599"/>
                </a:moveTo>
                <a:lnTo>
                  <a:pt x="21600" y="1"/>
                </a:lnTo>
                <a:cubicBezTo>
                  <a:pt x="21562" y="0"/>
                  <a:pt x="21525" y="0"/>
                  <a:pt x="21487" y="0"/>
                </a:cubicBezTo>
                <a:cubicBezTo>
                  <a:pt x="13466" y="-1"/>
                  <a:pt x="6045" y="1535"/>
                  <a:pt x="0" y="4139"/>
                </a:cubicBezTo>
                <a:lnTo>
                  <a:pt x="21231" y="21599"/>
                </a:lnTo>
                <a:close/>
              </a:path>
            </a:pathLst>
          </a:custGeom>
          <a:solidFill>
            <a:srgbClr val="E5EBF7"/>
          </a:solidFill>
        </p:spPr>
        <p:txBody>
          <a:bodyPr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718" name="Kształt"/>
          <p:cNvSpPr>
            <a:spLocks noGrp="1"/>
          </p:cNvSpPr>
          <p:nvPr>
            <p:ph type="body" sz="quarter" idx="45"/>
          </p:nvPr>
        </p:nvSpPr>
        <p:spPr>
          <a:xfrm>
            <a:off x="11516252" y="4283636"/>
            <a:ext cx="676453" cy="5781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205" y="0"/>
                </a:lnTo>
                <a:cubicBezTo>
                  <a:pt x="8186" y="16"/>
                  <a:pt x="8166" y="32"/>
                  <a:pt x="8147" y="48"/>
                </a:cubicBezTo>
                <a:cubicBezTo>
                  <a:pt x="4112" y="3477"/>
                  <a:pt x="1358" y="8205"/>
                  <a:pt x="0" y="13389"/>
                </a:cubicBezTo>
                <a:lnTo>
                  <a:pt x="21600" y="21600"/>
                </a:lnTo>
                <a:close/>
              </a:path>
            </a:pathLst>
          </a:cu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19" name="Kształt"/>
          <p:cNvSpPr>
            <a:spLocks noGrp="1"/>
          </p:cNvSpPr>
          <p:nvPr>
            <p:ph type="body" sz="quarter" idx="46"/>
          </p:nvPr>
        </p:nvSpPr>
        <p:spPr>
          <a:xfrm>
            <a:off x="11481150" y="4640278"/>
            <a:ext cx="711985" cy="441026"/>
          </a:xfrm>
          <a:custGeom>
            <a:avLst/>
            <a:gdLst/>
            <a:ahLst/>
            <a:cxnLst>
              <a:cxn ang="0">
                <a:pos x="wd2" y="hd2"/>
              </a:cxn>
              <a:cxn ang="5400000">
                <a:pos x="wd2" y="hd2"/>
              </a:cxn>
              <a:cxn ang="10800000">
                <a:pos x="wd2" y="hd2"/>
              </a:cxn>
              <a:cxn ang="16200000">
                <a:pos x="wd2" y="hd2"/>
              </a:cxn>
            </a:cxnLst>
            <a:rect l="0" t="0" r="r" b="b"/>
            <a:pathLst>
              <a:path w="21198" h="21600" extrusionOk="0">
                <a:moveTo>
                  <a:pt x="21198" y="10727"/>
                </a:moveTo>
                <a:lnTo>
                  <a:pt x="1055" y="0"/>
                </a:lnTo>
                <a:cubicBezTo>
                  <a:pt x="1048" y="34"/>
                  <a:pt x="1041" y="68"/>
                  <a:pt x="1034" y="103"/>
                </a:cubicBezTo>
                <a:cubicBezTo>
                  <a:pt x="-402" y="7373"/>
                  <a:pt x="-294" y="14858"/>
                  <a:pt x="1058" y="21600"/>
                </a:cubicBezTo>
                <a:lnTo>
                  <a:pt x="21198" y="10727"/>
                </a:lnTo>
                <a:close/>
              </a:path>
            </a:pathLst>
          </a:cu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20" name="Kształt"/>
          <p:cNvSpPr>
            <a:spLocks noGrp="1"/>
          </p:cNvSpPr>
          <p:nvPr>
            <p:ph type="body" sz="quarter" idx="47"/>
          </p:nvPr>
        </p:nvSpPr>
        <p:spPr>
          <a:xfrm>
            <a:off x="11513432" y="4858188"/>
            <a:ext cx="677360" cy="57542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209"/>
                </a:lnTo>
                <a:cubicBezTo>
                  <a:pt x="7" y="8235"/>
                  <a:pt x="14" y="8262"/>
                  <a:pt x="21" y="8288"/>
                </a:cubicBezTo>
                <a:cubicBezTo>
                  <a:pt x="1559" y="13860"/>
                  <a:pt x="4517" y="18421"/>
                  <a:pt x="8269" y="21600"/>
                </a:cubicBezTo>
                <a:cubicBezTo>
                  <a:pt x="8269" y="21600"/>
                  <a:pt x="21600" y="0"/>
                  <a:pt x="21600" y="0"/>
                </a:cubicBezTo>
                <a:close/>
              </a:path>
            </a:pathLst>
          </a:cu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21" name="Kształt"/>
          <p:cNvSpPr>
            <a:spLocks noGrp="1"/>
          </p:cNvSpPr>
          <p:nvPr>
            <p:ph type="body" sz="quarter" idx="48"/>
          </p:nvPr>
        </p:nvSpPr>
        <p:spPr>
          <a:xfrm>
            <a:off x="11771696" y="4855367"/>
            <a:ext cx="419466" cy="711265"/>
          </a:xfrm>
          <a:custGeom>
            <a:avLst/>
            <a:gdLst/>
            <a:ahLst/>
            <a:cxnLst>
              <a:cxn ang="0">
                <a:pos x="wd2" y="hd2"/>
              </a:cxn>
              <a:cxn ang="5400000">
                <a:pos x="wd2" y="hd2"/>
              </a:cxn>
              <a:cxn ang="10800000">
                <a:pos x="wd2" y="hd2"/>
              </a:cxn>
              <a:cxn ang="16200000">
                <a:pos x="wd2" y="hd2"/>
              </a:cxn>
            </a:cxnLst>
            <a:rect l="0" t="0" r="r" b="b"/>
            <a:pathLst>
              <a:path w="21600" h="21580" extrusionOk="0">
                <a:moveTo>
                  <a:pt x="21599" y="0"/>
                </a:moveTo>
                <a:lnTo>
                  <a:pt x="0" y="17448"/>
                </a:lnTo>
                <a:cubicBezTo>
                  <a:pt x="30" y="17461"/>
                  <a:pt x="60" y="17475"/>
                  <a:pt x="91" y="17488"/>
                </a:cubicBezTo>
                <a:cubicBezTo>
                  <a:pt x="6594" y="20272"/>
                  <a:pt x="14136" y="21600"/>
                  <a:pt x="21600" y="21580"/>
                </a:cubicBezTo>
                <a:cubicBezTo>
                  <a:pt x="21600" y="21580"/>
                  <a:pt x="21599" y="0"/>
                  <a:pt x="21599" y="0"/>
                </a:cubicBezTo>
                <a:close/>
              </a:path>
            </a:pathLst>
          </a:cu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22" name="Kształt"/>
          <p:cNvSpPr>
            <a:spLocks noGrp="1"/>
          </p:cNvSpPr>
          <p:nvPr>
            <p:ph type="body" sz="quarter" idx="49"/>
          </p:nvPr>
        </p:nvSpPr>
        <p:spPr>
          <a:xfrm>
            <a:off x="12187281" y="4855092"/>
            <a:ext cx="423256" cy="7118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 y="21600"/>
                </a:lnTo>
                <a:cubicBezTo>
                  <a:pt x="4076" y="21589"/>
                  <a:pt x="7955" y="21206"/>
                  <a:pt x="11592" y="20506"/>
                </a:cubicBezTo>
                <a:cubicBezTo>
                  <a:pt x="15191" y="19814"/>
                  <a:pt x="18557" y="18811"/>
                  <a:pt x="21600" y="17551"/>
                </a:cubicBezTo>
                <a:lnTo>
                  <a:pt x="0" y="0"/>
                </a:lnTo>
                <a:close/>
              </a:path>
            </a:pathLst>
          </a:cu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23" name="Kształt"/>
          <p:cNvSpPr>
            <a:spLocks noGrp="1"/>
          </p:cNvSpPr>
          <p:nvPr>
            <p:ph type="body" sz="quarter" idx="50"/>
          </p:nvPr>
        </p:nvSpPr>
        <p:spPr>
          <a:xfrm rot="21596710">
            <a:off x="12191373" y="4858188"/>
            <a:ext cx="676469" cy="5766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325" y="21600"/>
                </a:lnTo>
                <a:cubicBezTo>
                  <a:pt x="13344" y="21584"/>
                  <a:pt x="13364" y="21569"/>
                  <a:pt x="13382" y="21552"/>
                </a:cubicBezTo>
                <a:cubicBezTo>
                  <a:pt x="17415" y="18115"/>
                  <a:pt x="20189" y="13404"/>
                  <a:pt x="21600" y="8233"/>
                </a:cubicBezTo>
                <a:cubicBezTo>
                  <a:pt x="21600" y="8233"/>
                  <a:pt x="0" y="0"/>
                  <a:pt x="0" y="0"/>
                </a:cubicBezTo>
                <a:close/>
              </a:path>
            </a:pathLst>
          </a:cu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24" name="Kształt"/>
          <p:cNvSpPr>
            <a:spLocks noGrp="1"/>
          </p:cNvSpPr>
          <p:nvPr>
            <p:ph type="body" sz="quarter" idx="51"/>
          </p:nvPr>
        </p:nvSpPr>
        <p:spPr>
          <a:xfrm>
            <a:off x="12190850" y="4640279"/>
            <a:ext cx="712000" cy="441022"/>
          </a:xfrm>
          <a:custGeom>
            <a:avLst/>
            <a:gdLst/>
            <a:ahLst/>
            <a:cxnLst>
              <a:cxn ang="0">
                <a:pos x="wd2" y="hd2"/>
              </a:cxn>
              <a:cxn ang="5400000">
                <a:pos x="wd2" y="hd2"/>
              </a:cxn>
              <a:cxn ang="10800000">
                <a:pos x="wd2" y="hd2"/>
              </a:cxn>
              <a:cxn ang="16200000">
                <a:pos x="wd2" y="hd2"/>
              </a:cxn>
            </a:cxnLst>
            <a:rect l="0" t="0" r="r" b="b"/>
            <a:pathLst>
              <a:path w="21198" h="21600" extrusionOk="0">
                <a:moveTo>
                  <a:pt x="0" y="10766"/>
                </a:moveTo>
                <a:lnTo>
                  <a:pt x="20143" y="21600"/>
                </a:lnTo>
                <a:cubicBezTo>
                  <a:pt x="20150" y="21566"/>
                  <a:pt x="20158" y="21532"/>
                  <a:pt x="20164" y="21498"/>
                </a:cubicBezTo>
                <a:cubicBezTo>
                  <a:pt x="21600" y="14227"/>
                  <a:pt x="21492" y="6742"/>
                  <a:pt x="20140" y="0"/>
                </a:cubicBezTo>
                <a:cubicBezTo>
                  <a:pt x="20140" y="0"/>
                  <a:pt x="0" y="10766"/>
                  <a:pt x="0" y="10766"/>
                </a:cubicBezTo>
                <a:close/>
              </a:path>
            </a:pathLst>
          </a:cu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25" name="Kształt"/>
          <p:cNvSpPr>
            <a:spLocks noGrp="1"/>
          </p:cNvSpPr>
          <p:nvPr>
            <p:ph type="body" sz="quarter" idx="52"/>
          </p:nvPr>
        </p:nvSpPr>
        <p:spPr>
          <a:xfrm>
            <a:off x="12190923" y="4282799"/>
            <a:ext cx="677375" cy="5784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433"/>
                </a:lnTo>
                <a:cubicBezTo>
                  <a:pt x="21597" y="13420"/>
                  <a:pt x="21593" y="13406"/>
                  <a:pt x="21590" y="13393"/>
                </a:cubicBezTo>
                <a:cubicBezTo>
                  <a:pt x="21586" y="13380"/>
                  <a:pt x="21583" y="13367"/>
                  <a:pt x="21579" y="13354"/>
                </a:cubicBezTo>
                <a:cubicBezTo>
                  <a:pt x="20797" y="10589"/>
                  <a:pt x="19675" y="8071"/>
                  <a:pt x="18285" y="5839"/>
                </a:cubicBezTo>
                <a:cubicBezTo>
                  <a:pt x="16883" y="3587"/>
                  <a:pt x="15206" y="1626"/>
                  <a:pt x="13331" y="0"/>
                </a:cubicBezTo>
                <a:lnTo>
                  <a:pt x="0" y="21600"/>
                </a:lnTo>
                <a:close/>
              </a:path>
            </a:pathLst>
          </a:cu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26" name="Kształt"/>
          <p:cNvSpPr>
            <a:spLocks noGrp="1"/>
          </p:cNvSpPr>
          <p:nvPr>
            <p:ph type="body" sz="quarter" idx="53"/>
          </p:nvPr>
        </p:nvSpPr>
        <p:spPr>
          <a:xfrm>
            <a:off x="12188416" y="4147963"/>
            <a:ext cx="422425" cy="717222"/>
          </a:xfrm>
          <a:custGeom>
            <a:avLst/>
            <a:gdLst/>
            <a:ahLst/>
            <a:cxnLst>
              <a:cxn ang="0">
                <a:pos x="wd2" y="hd2"/>
              </a:cxn>
              <a:cxn ang="5400000">
                <a:pos x="wd2" y="hd2"/>
              </a:cxn>
              <a:cxn ang="10800000">
                <a:pos x="wd2" y="hd2"/>
              </a:cxn>
              <a:cxn ang="16200000">
                <a:pos x="wd2" y="hd2"/>
              </a:cxn>
            </a:cxnLst>
            <a:rect l="0" t="0" r="r" b="b"/>
            <a:pathLst>
              <a:path w="21600" h="21590" extrusionOk="0">
                <a:moveTo>
                  <a:pt x="0" y="21590"/>
                </a:moveTo>
                <a:lnTo>
                  <a:pt x="21600" y="4100"/>
                </a:lnTo>
                <a:cubicBezTo>
                  <a:pt x="21585" y="4093"/>
                  <a:pt x="21570" y="4086"/>
                  <a:pt x="21555" y="4080"/>
                </a:cubicBezTo>
                <a:cubicBezTo>
                  <a:pt x="21540" y="4073"/>
                  <a:pt x="21525" y="4067"/>
                  <a:pt x="21510" y="4060"/>
                </a:cubicBezTo>
                <a:cubicBezTo>
                  <a:pt x="18281" y="2679"/>
                  <a:pt x="14794" y="1659"/>
                  <a:pt x="11188" y="987"/>
                </a:cubicBezTo>
                <a:cubicBezTo>
                  <a:pt x="7583" y="315"/>
                  <a:pt x="3857" y="-10"/>
                  <a:pt x="151" y="0"/>
                </a:cubicBezTo>
                <a:lnTo>
                  <a:pt x="0" y="21590"/>
                </a:lnTo>
                <a:close/>
              </a:path>
            </a:pathLst>
          </a:cu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27" name="Okrąg"/>
          <p:cNvSpPr>
            <a:spLocks noGrp="1"/>
          </p:cNvSpPr>
          <p:nvPr>
            <p:ph type="body" sz="quarter" idx="54"/>
          </p:nvPr>
        </p:nvSpPr>
        <p:spPr>
          <a:xfrm>
            <a:off x="11756506" y="4421938"/>
            <a:ext cx="870989" cy="870989"/>
          </a:xfrm>
          <a:prstGeom prst="ellipse">
            <a:avLst/>
          </a:prstGeom>
          <a:solidFill>
            <a:srgbClr val="FFFFFF"/>
          </a:solidFill>
        </p:spPr>
        <p:txBody>
          <a:bodyPr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728" name="Kształt"/>
          <p:cNvSpPr>
            <a:spLocks noGrp="1"/>
          </p:cNvSpPr>
          <p:nvPr>
            <p:ph type="body" sz="quarter" idx="55"/>
          </p:nvPr>
        </p:nvSpPr>
        <p:spPr>
          <a:xfrm>
            <a:off x="16593728" y="7219775"/>
            <a:ext cx="425344" cy="711833"/>
          </a:xfrm>
          <a:custGeom>
            <a:avLst/>
            <a:gdLst/>
            <a:ahLst/>
            <a:cxnLst>
              <a:cxn ang="0">
                <a:pos x="wd2" y="hd2"/>
              </a:cxn>
              <a:cxn ang="5400000">
                <a:pos x="wd2" y="hd2"/>
              </a:cxn>
              <a:cxn ang="10800000">
                <a:pos x="wd2" y="hd2"/>
              </a:cxn>
              <a:cxn ang="16200000">
                <a:pos x="wd2" y="hd2"/>
              </a:cxn>
            </a:cxnLst>
            <a:rect l="0" t="0" r="r" b="b"/>
            <a:pathLst>
              <a:path w="21600" h="21599" extrusionOk="0">
                <a:moveTo>
                  <a:pt x="21231" y="21599"/>
                </a:moveTo>
                <a:lnTo>
                  <a:pt x="21600" y="1"/>
                </a:lnTo>
                <a:cubicBezTo>
                  <a:pt x="21562" y="0"/>
                  <a:pt x="21525" y="0"/>
                  <a:pt x="21487" y="0"/>
                </a:cubicBezTo>
                <a:cubicBezTo>
                  <a:pt x="13466" y="-1"/>
                  <a:pt x="6045" y="1535"/>
                  <a:pt x="0" y="4139"/>
                </a:cubicBezTo>
                <a:lnTo>
                  <a:pt x="21231" y="21599"/>
                </a:lnTo>
                <a:close/>
              </a:path>
            </a:pathLst>
          </a:custGeom>
          <a:solidFill>
            <a:srgbClr val="E5EBF7"/>
          </a:solidFill>
        </p:spPr>
        <p:txBody>
          <a:bodyPr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729" name="Kształt"/>
          <p:cNvSpPr>
            <a:spLocks noGrp="1"/>
          </p:cNvSpPr>
          <p:nvPr>
            <p:ph type="body" sz="quarter" idx="56"/>
          </p:nvPr>
        </p:nvSpPr>
        <p:spPr>
          <a:xfrm>
            <a:off x="16338284" y="7355448"/>
            <a:ext cx="676453" cy="5781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205" y="0"/>
                </a:lnTo>
                <a:cubicBezTo>
                  <a:pt x="8186" y="16"/>
                  <a:pt x="8166" y="32"/>
                  <a:pt x="8147" y="48"/>
                </a:cubicBezTo>
                <a:cubicBezTo>
                  <a:pt x="4112" y="3477"/>
                  <a:pt x="1358" y="8205"/>
                  <a:pt x="0" y="13389"/>
                </a:cubicBezTo>
                <a:lnTo>
                  <a:pt x="21600" y="21600"/>
                </a:lnTo>
                <a:close/>
              </a:path>
            </a:pathLst>
          </a:custGeom>
          <a:solidFill>
            <a:srgbClr val="E5EBF7"/>
          </a:solidFill>
        </p:spPr>
        <p:txBody>
          <a:bodyPr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730" name="Kształt"/>
          <p:cNvSpPr>
            <a:spLocks noGrp="1"/>
          </p:cNvSpPr>
          <p:nvPr>
            <p:ph type="body" sz="quarter" idx="57"/>
          </p:nvPr>
        </p:nvSpPr>
        <p:spPr>
          <a:xfrm>
            <a:off x="16303181" y="7712091"/>
            <a:ext cx="711986" cy="441026"/>
          </a:xfrm>
          <a:custGeom>
            <a:avLst/>
            <a:gdLst/>
            <a:ahLst/>
            <a:cxnLst>
              <a:cxn ang="0">
                <a:pos x="wd2" y="hd2"/>
              </a:cxn>
              <a:cxn ang="5400000">
                <a:pos x="wd2" y="hd2"/>
              </a:cxn>
              <a:cxn ang="10800000">
                <a:pos x="wd2" y="hd2"/>
              </a:cxn>
              <a:cxn ang="16200000">
                <a:pos x="wd2" y="hd2"/>
              </a:cxn>
            </a:cxnLst>
            <a:rect l="0" t="0" r="r" b="b"/>
            <a:pathLst>
              <a:path w="21198" h="21600" extrusionOk="0">
                <a:moveTo>
                  <a:pt x="21198" y="10727"/>
                </a:moveTo>
                <a:lnTo>
                  <a:pt x="1055" y="0"/>
                </a:lnTo>
                <a:cubicBezTo>
                  <a:pt x="1048" y="34"/>
                  <a:pt x="1041" y="68"/>
                  <a:pt x="1034" y="103"/>
                </a:cubicBezTo>
                <a:cubicBezTo>
                  <a:pt x="-402" y="7373"/>
                  <a:pt x="-294" y="14858"/>
                  <a:pt x="1058" y="21600"/>
                </a:cubicBezTo>
                <a:lnTo>
                  <a:pt x="21198" y="10727"/>
                </a:lnTo>
                <a:close/>
              </a:path>
            </a:pathLst>
          </a:custGeom>
          <a:solidFill>
            <a:srgbClr val="E5EBF7"/>
          </a:solidFill>
        </p:spPr>
        <p:txBody>
          <a:bodyPr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731" name="Kształt"/>
          <p:cNvSpPr>
            <a:spLocks noGrp="1"/>
          </p:cNvSpPr>
          <p:nvPr>
            <p:ph type="body" sz="quarter" idx="58"/>
          </p:nvPr>
        </p:nvSpPr>
        <p:spPr>
          <a:xfrm>
            <a:off x="16335463" y="7930001"/>
            <a:ext cx="677359" cy="5754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209"/>
                </a:lnTo>
                <a:cubicBezTo>
                  <a:pt x="7" y="8235"/>
                  <a:pt x="14" y="8262"/>
                  <a:pt x="21" y="8288"/>
                </a:cubicBezTo>
                <a:cubicBezTo>
                  <a:pt x="1559" y="13860"/>
                  <a:pt x="4517" y="18421"/>
                  <a:pt x="8269" y="21600"/>
                </a:cubicBezTo>
                <a:cubicBezTo>
                  <a:pt x="8269" y="21600"/>
                  <a:pt x="21600" y="0"/>
                  <a:pt x="21600" y="0"/>
                </a:cubicBezTo>
                <a:close/>
              </a:path>
            </a:pathLst>
          </a:cu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32" name="Kształt"/>
          <p:cNvSpPr>
            <a:spLocks noGrp="1"/>
          </p:cNvSpPr>
          <p:nvPr>
            <p:ph type="body" sz="quarter" idx="59"/>
          </p:nvPr>
        </p:nvSpPr>
        <p:spPr>
          <a:xfrm>
            <a:off x="16593728" y="7927179"/>
            <a:ext cx="419466" cy="711265"/>
          </a:xfrm>
          <a:custGeom>
            <a:avLst/>
            <a:gdLst/>
            <a:ahLst/>
            <a:cxnLst>
              <a:cxn ang="0">
                <a:pos x="wd2" y="hd2"/>
              </a:cxn>
              <a:cxn ang="5400000">
                <a:pos x="wd2" y="hd2"/>
              </a:cxn>
              <a:cxn ang="10800000">
                <a:pos x="wd2" y="hd2"/>
              </a:cxn>
              <a:cxn ang="16200000">
                <a:pos x="wd2" y="hd2"/>
              </a:cxn>
            </a:cxnLst>
            <a:rect l="0" t="0" r="r" b="b"/>
            <a:pathLst>
              <a:path w="21600" h="21580" extrusionOk="0">
                <a:moveTo>
                  <a:pt x="21599" y="0"/>
                </a:moveTo>
                <a:lnTo>
                  <a:pt x="0" y="17448"/>
                </a:lnTo>
                <a:cubicBezTo>
                  <a:pt x="30" y="17461"/>
                  <a:pt x="60" y="17475"/>
                  <a:pt x="91" y="17488"/>
                </a:cubicBezTo>
                <a:cubicBezTo>
                  <a:pt x="6594" y="20272"/>
                  <a:pt x="14136" y="21600"/>
                  <a:pt x="21600" y="21580"/>
                </a:cubicBezTo>
                <a:cubicBezTo>
                  <a:pt x="21600" y="21580"/>
                  <a:pt x="21599" y="0"/>
                  <a:pt x="21599" y="0"/>
                </a:cubicBezTo>
                <a:close/>
              </a:path>
            </a:pathLst>
          </a:cu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33" name="Kształt"/>
          <p:cNvSpPr>
            <a:spLocks noGrp="1"/>
          </p:cNvSpPr>
          <p:nvPr>
            <p:ph type="body" sz="quarter" idx="60"/>
          </p:nvPr>
        </p:nvSpPr>
        <p:spPr>
          <a:xfrm>
            <a:off x="17009312" y="7926905"/>
            <a:ext cx="423255" cy="7118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 y="21600"/>
                </a:lnTo>
                <a:cubicBezTo>
                  <a:pt x="4076" y="21589"/>
                  <a:pt x="7955" y="21206"/>
                  <a:pt x="11592" y="20506"/>
                </a:cubicBezTo>
                <a:cubicBezTo>
                  <a:pt x="15191" y="19814"/>
                  <a:pt x="18557" y="18811"/>
                  <a:pt x="21600" y="17551"/>
                </a:cubicBezTo>
                <a:lnTo>
                  <a:pt x="0" y="0"/>
                </a:lnTo>
                <a:close/>
              </a:path>
            </a:pathLst>
          </a:cu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34" name="Kształt"/>
          <p:cNvSpPr>
            <a:spLocks noGrp="1"/>
          </p:cNvSpPr>
          <p:nvPr>
            <p:ph type="body" sz="quarter" idx="61"/>
          </p:nvPr>
        </p:nvSpPr>
        <p:spPr>
          <a:xfrm rot="21596710">
            <a:off x="17013404" y="7930001"/>
            <a:ext cx="676469" cy="5766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325" y="21600"/>
                </a:lnTo>
                <a:cubicBezTo>
                  <a:pt x="13344" y="21584"/>
                  <a:pt x="13364" y="21569"/>
                  <a:pt x="13382" y="21552"/>
                </a:cubicBezTo>
                <a:cubicBezTo>
                  <a:pt x="17415" y="18115"/>
                  <a:pt x="20189" y="13404"/>
                  <a:pt x="21600" y="8233"/>
                </a:cubicBezTo>
                <a:cubicBezTo>
                  <a:pt x="21600" y="8233"/>
                  <a:pt x="0" y="0"/>
                  <a:pt x="0" y="0"/>
                </a:cubicBezTo>
                <a:close/>
              </a:path>
            </a:pathLst>
          </a:cu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35" name="Kształt"/>
          <p:cNvSpPr>
            <a:spLocks noGrp="1"/>
          </p:cNvSpPr>
          <p:nvPr>
            <p:ph type="body" sz="quarter" idx="62"/>
          </p:nvPr>
        </p:nvSpPr>
        <p:spPr>
          <a:xfrm>
            <a:off x="17012882" y="7712092"/>
            <a:ext cx="712000" cy="441022"/>
          </a:xfrm>
          <a:custGeom>
            <a:avLst/>
            <a:gdLst/>
            <a:ahLst/>
            <a:cxnLst>
              <a:cxn ang="0">
                <a:pos x="wd2" y="hd2"/>
              </a:cxn>
              <a:cxn ang="5400000">
                <a:pos x="wd2" y="hd2"/>
              </a:cxn>
              <a:cxn ang="10800000">
                <a:pos x="wd2" y="hd2"/>
              </a:cxn>
              <a:cxn ang="16200000">
                <a:pos x="wd2" y="hd2"/>
              </a:cxn>
            </a:cxnLst>
            <a:rect l="0" t="0" r="r" b="b"/>
            <a:pathLst>
              <a:path w="21198" h="21600" extrusionOk="0">
                <a:moveTo>
                  <a:pt x="0" y="10766"/>
                </a:moveTo>
                <a:lnTo>
                  <a:pt x="20143" y="21600"/>
                </a:lnTo>
                <a:cubicBezTo>
                  <a:pt x="20150" y="21566"/>
                  <a:pt x="20158" y="21532"/>
                  <a:pt x="20164" y="21498"/>
                </a:cubicBezTo>
                <a:cubicBezTo>
                  <a:pt x="21600" y="14227"/>
                  <a:pt x="21492" y="6742"/>
                  <a:pt x="20140" y="0"/>
                </a:cubicBezTo>
                <a:cubicBezTo>
                  <a:pt x="20140" y="0"/>
                  <a:pt x="0" y="10766"/>
                  <a:pt x="0" y="10766"/>
                </a:cubicBezTo>
                <a:close/>
              </a:path>
            </a:pathLst>
          </a:cu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36" name="Kształt"/>
          <p:cNvSpPr>
            <a:spLocks noGrp="1"/>
          </p:cNvSpPr>
          <p:nvPr>
            <p:ph type="body" sz="quarter" idx="63"/>
          </p:nvPr>
        </p:nvSpPr>
        <p:spPr>
          <a:xfrm>
            <a:off x="17012953" y="7354612"/>
            <a:ext cx="677376" cy="5784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433"/>
                </a:lnTo>
                <a:cubicBezTo>
                  <a:pt x="21597" y="13420"/>
                  <a:pt x="21593" y="13406"/>
                  <a:pt x="21590" y="13393"/>
                </a:cubicBezTo>
                <a:cubicBezTo>
                  <a:pt x="21586" y="13380"/>
                  <a:pt x="21583" y="13367"/>
                  <a:pt x="21579" y="13354"/>
                </a:cubicBezTo>
                <a:cubicBezTo>
                  <a:pt x="20797" y="10589"/>
                  <a:pt x="19675" y="8071"/>
                  <a:pt x="18285" y="5839"/>
                </a:cubicBezTo>
                <a:cubicBezTo>
                  <a:pt x="16883" y="3587"/>
                  <a:pt x="15206" y="1626"/>
                  <a:pt x="13331" y="0"/>
                </a:cubicBezTo>
                <a:lnTo>
                  <a:pt x="0" y="21600"/>
                </a:lnTo>
                <a:close/>
              </a:path>
            </a:pathLst>
          </a:cu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37" name="Kształt"/>
          <p:cNvSpPr>
            <a:spLocks noGrp="1"/>
          </p:cNvSpPr>
          <p:nvPr>
            <p:ph type="body" sz="quarter" idx="64"/>
          </p:nvPr>
        </p:nvSpPr>
        <p:spPr>
          <a:xfrm>
            <a:off x="17010446" y="7219775"/>
            <a:ext cx="422425" cy="717223"/>
          </a:xfrm>
          <a:custGeom>
            <a:avLst/>
            <a:gdLst/>
            <a:ahLst/>
            <a:cxnLst>
              <a:cxn ang="0">
                <a:pos x="wd2" y="hd2"/>
              </a:cxn>
              <a:cxn ang="5400000">
                <a:pos x="wd2" y="hd2"/>
              </a:cxn>
              <a:cxn ang="10800000">
                <a:pos x="wd2" y="hd2"/>
              </a:cxn>
              <a:cxn ang="16200000">
                <a:pos x="wd2" y="hd2"/>
              </a:cxn>
            </a:cxnLst>
            <a:rect l="0" t="0" r="r" b="b"/>
            <a:pathLst>
              <a:path w="21600" h="21590" extrusionOk="0">
                <a:moveTo>
                  <a:pt x="0" y="21590"/>
                </a:moveTo>
                <a:lnTo>
                  <a:pt x="21600" y="4100"/>
                </a:lnTo>
                <a:cubicBezTo>
                  <a:pt x="21585" y="4093"/>
                  <a:pt x="21570" y="4086"/>
                  <a:pt x="21555" y="4080"/>
                </a:cubicBezTo>
                <a:cubicBezTo>
                  <a:pt x="21540" y="4073"/>
                  <a:pt x="21525" y="4067"/>
                  <a:pt x="21510" y="4060"/>
                </a:cubicBezTo>
                <a:cubicBezTo>
                  <a:pt x="18281" y="2679"/>
                  <a:pt x="14794" y="1659"/>
                  <a:pt x="11188" y="987"/>
                </a:cubicBezTo>
                <a:cubicBezTo>
                  <a:pt x="7583" y="315"/>
                  <a:pt x="3857" y="-10"/>
                  <a:pt x="151" y="0"/>
                </a:cubicBezTo>
                <a:lnTo>
                  <a:pt x="0" y="21590"/>
                </a:lnTo>
                <a:close/>
              </a:path>
            </a:pathLst>
          </a:cu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38" name="Okrąg"/>
          <p:cNvSpPr>
            <a:spLocks noGrp="1"/>
          </p:cNvSpPr>
          <p:nvPr>
            <p:ph type="body" sz="quarter" idx="65"/>
          </p:nvPr>
        </p:nvSpPr>
        <p:spPr>
          <a:xfrm>
            <a:off x="16578538" y="7493751"/>
            <a:ext cx="870989" cy="870988"/>
          </a:xfrm>
          <a:prstGeom prst="ellipse">
            <a:avLst/>
          </a:prstGeom>
          <a:solidFill>
            <a:srgbClr val="FFFFFF"/>
          </a:solidFill>
        </p:spPr>
        <p:txBody>
          <a:bodyPr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739" name="Kształt"/>
          <p:cNvSpPr>
            <a:spLocks noGrp="1"/>
          </p:cNvSpPr>
          <p:nvPr>
            <p:ph type="body" sz="quarter" idx="66"/>
          </p:nvPr>
        </p:nvSpPr>
        <p:spPr>
          <a:xfrm>
            <a:off x="16763393" y="11102211"/>
            <a:ext cx="560930" cy="560917"/>
          </a:xfrm>
          <a:custGeom>
            <a:avLst/>
            <a:gdLst/>
            <a:ahLst/>
            <a:cxnLst>
              <a:cxn ang="0">
                <a:pos x="wd2" y="hd2"/>
              </a:cxn>
              <a:cxn ang="5400000">
                <a:pos x="wd2" y="hd2"/>
              </a:cxn>
              <a:cxn ang="10800000">
                <a:pos x="wd2" y="hd2"/>
              </a:cxn>
              <a:cxn ang="16200000">
                <a:pos x="wd2" y="hd2"/>
              </a:cxn>
            </a:cxnLst>
            <a:rect l="0" t="0" r="r" b="b"/>
            <a:pathLst>
              <a:path w="21600" h="21600" extrusionOk="0">
                <a:moveTo>
                  <a:pt x="17493" y="4105"/>
                </a:moveTo>
                <a:cubicBezTo>
                  <a:pt x="16881" y="3493"/>
                  <a:pt x="15890" y="3493"/>
                  <a:pt x="15278" y="4105"/>
                </a:cubicBezTo>
                <a:cubicBezTo>
                  <a:pt x="14666" y="4717"/>
                  <a:pt x="14666" y="5708"/>
                  <a:pt x="15278" y="6320"/>
                </a:cubicBezTo>
                <a:cubicBezTo>
                  <a:pt x="15890" y="6931"/>
                  <a:pt x="16881" y="6931"/>
                  <a:pt x="17493" y="6320"/>
                </a:cubicBezTo>
                <a:cubicBezTo>
                  <a:pt x="18104" y="5708"/>
                  <a:pt x="18104" y="4717"/>
                  <a:pt x="17493" y="4105"/>
                </a:cubicBezTo>
                <a:close/>
                <a:moveTo>
                  <a:pt x="8941" y="21600"/>
                </a:moveTo>
                <a:lnTo>
                  <a:pt x="0" y="12659"/>
                </a:lnTo>
                <a:lnTo>
                  <a:pt x="12659" y="0"/>
                </a:lnTo>
                <a:lnTo>
                  <a:pt x="20255" y="1424"/>
                </a:lnTo>
                <a:lnTo>
                  <a:pt x="21600" y="8941"/>
                </a:lnTo>
                <a:cubicBezTo>
                  <a:pt x="21600" y="8941"/>
                  <a:pt x="8941" y="21600"/>
                  <a:pt x="8941" y="21600"/>
                </a:cubicBezTo>
                <a:close/>
              </a:path>
            </a:pathLst>
          </a:custGeom>
          <a:solidFill>
            <a:srgbClr val="FFFFFF"/>
          </a:solidFill>
          <a:effectLst>
            <a:outerShdw blurRad="1155700" dist="177800" dir="5400000" rotWithShape="0">
              <a:srgbClr val="C6C8CD">
                <a:alpha val="80490"/>
              </a:srgbClr>
            </a:outerShdw>
          </a:effectLst>
        </p:spPr>
        <p:txBody>
          <a:bodyPr lIns="53578" tIns="53578" rIns="53578" bIns="53578"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740" name="Kształt"/>
          <p:cNvSpPr>
            <a:spLocks noGrp="1"/>
          </p:cNvSpPr>
          <p:nvPr>
            <p:ph type="body" sz="quarter" idx="67"/>
          </p:nvPr>
        </p:nvSpPr>
        <p:spPr>
          <a:xfrm>
            <a:off x="10294572" y="11102222"/>
            <a:ext cx="560930" cy="5608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20088"/>
                </a:lnTo>
                <a:lnTo>
                  <a:pt x="2807" y="20088"/>
                </a:lnTo>
                <a:lnTo>
                  <a:pt x="2807" y="11841"/>
                </a:lnTo>
                <a:lnTo>
                  <a:pt x="6208" y="11841"/>
                </a:lnTo>
                <a:lnTo>
                  <a:pt x="6208" y="20088"/>
                </a:lnTo>
                <a:lnTo>
                  <a:pt x="9095" y="20088"/>
                </a:lnTo>
                <a:lnTo>
                  <a:pt x="9095" y="5726"/>
                </a:lnTo>
                <a:lnTo>
                  <a:pt x="12478" y="5726"/>
                </a:lnTo>
                <a:lnTo>
                  <a:pt x="12478" y="20088"/>
                </a:lnTo>
                <a:lnTo>
                  <a:pt x="15411" y="20088"/>
                </a:lnTo>
                <a:lnTo>
                  <a:pt x="15411" y="0"/>
                </a:lnTo>
                <a:lnTo>
                  <a:pt x="18790" y="0"/>
                </a:lnTo>
                <a:lnTo>
                  <a:pt x="18790" y="20088"/>
                </a:lnTo>
                <a:lnTo>
                  <a:pt x="21600" y="20088"/>
                </a:lnTo>
                <a:cubicBezTo>
                  <a:pt x="21600" y="20088"/>
                  <a:pt x="21600" y="21600"/>
                  <a:pt x="21600" y="21600"/>
                </a:cubicBezTo>
                <a:close/>
              </a:path>
            </a:pathLst>
          </a:custGeom>
          <a:solidFill>
            <a:srgbClr val="FFFFFF"/>
          </a:solidFill>
          <a:effectLst>
            <a:outerShdw blurRad="1155700" dist="177800" dir="5400000" rotWithShape="0">
              <a:srgbClr val="C6C8CD">
                <a:alpha val="80490"/>
              </a:srgbClr>
            </a:outerShdw>
          </a:effectLst>
        </p:spPr>
        <p:txBody>
          <a:bodyPr lIns="53578" tIns="53578" rIns="53578" bIns="53578"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741" name="Kształt"/>
          <p:cNvSpPr>
            <a:spLocks noGrp="1"/>
          </p:cNvSpPr>
          <p:nvPr>
            <p:ph type="body" sz="quarter" idx="68"/>
          </p:nvPr>
        </p:nvSpPr>
        <p:spPr>
          <a:xfrm>
            <a:off x="4078559" y="11082839"/>
            <a:ext cx="599632" cy="599662"/>
          </a:xfrm>
          <a:custGeom>
            <a:avLst/>
            <a:gdLst/>
            <a:ahLst/>
            <a:cxnLst>
              <a:cxn ang="0">
                <a:pos x="wd2" y="hd2"/>
              </a:cxn>
              <a:cxn ang="5400000">
                <a:pos x="wd2" y="hd2"/>
              </a:cxn>
              <a:cxn ang="10800000">
                <a:pos x="wd2" y="hd2"/>
              </a:cxn>
              <a:cxn ang="16200000">
                <a:pos x="wd2" y="hd2"/>
              </a:cxn>
            </a:cxnLst>
            <a:rect l="0" t="0" r="r" b="b"/>
            <a:pathLst>
              <a:path w="21600" h="21600" extrusionOk="0">
                <a:moveTo>
                  <a:pt x="6750" y="18036"/>
                </a:moveTo>
                <a:cubicBezTo>
                  <a:pt x="7138" y="18036"/>
                  <a:pt x="7452" y="18350"/>
                  <a:pt x="7452" y="18738"/>
                </a:cubicBezTo>
                <a:cubicBezTo>
                  <a:pt x="7452" y="18756"/>
                  <a:pt x="7448" y="18773"/>
                  <a:pt x="7446" y="18792"/>
                </a:cubicBezTo>
                <a:lnTo>
                  <a:pt x="7452" y="18792"/>
                </a:lnTo>
                <a:cubicBezTo>
                  <a:pt x="7452" y="19507"/>
                  <a:pt x="8032" y="20088"/>
                  <a:pt x="8748" y="20088"/>
                </a:cubicBezTo>
                <a:cubicBezTo>
                  <a:pt x="9464" y="20088"/>
                  <a:pt x="10044" y="19507"/>
                  <a:pt x="10044" y="18792"/>
                </a:cubicBezTo>
                <a:lnTo>
                  <a:pt x="10044" y="16390"/>
                </a:lnTo>
                <a:lnTo>
                  <a:pt x="10044" y="16390"/>
                </a:lnTo>
                <a:lnTo>
                  <a:pt x="10044" y="10637"/>
                </a:lnTo>
                <a:cubicBezTo>
                  <a:pt x="10288" y="10604"/>
                  <a:pt x="10540" y="10585"/>
                  <a:pt x="10800" y="10585"/>
                </a:cubicBezTo>
                <a:cubicBezTo>
                  <a:pt x="11060" y="10585"/>
                  <a:pt x="11312" y="10604"/>
                  <a:pt x="11556" y="10637"/>
                </a:cubicBezTo>
                <a:lnTo>
                  <a:pt x="11556" y="18844"/>
                </a:lnTo>
                <a:cubicBezTo>
                  <a:pt x="11556" y="18845"/>
                  <a:pt x="11556" y="18845"/>
                  <a:pt x="11556" y="18846"/>
                </a:cubicBezTo>
                <a:cubicBezTo>
                  <a:pt x="11556" y="18847"/>
                  <a:pt x="11556" y="18847"/>
                  <a:pt x="11556" y="18848"/>
                </a:cubicBezTo>
                <a:lnTo>
                  <a:pt x="11556" y="18900"/>
                </a:lnTo>
                <a:lnTo>
                  <a:pt x="11553" y="18900"/>
                </a:lnTo>
                <a:cubicBezTo>
                  <a:pt x="11524" y="20396"/>
                  <a:pt x="10304" y="21600"/>
                  <a:pt x="8802" y="21600"/>
                </a:cubicBezTo>
                <a:cubicBezTo>
                  <a:pt x="7281" y="21600"/>
                  <a:pt x="6048" y="20367"/>
                  <a:pt x="6048" y="18846"/>
                </a:cubicBezTo>
                <a:cubicBezTo>
                  <a:pt x="6048" y="18828"/>
                  <a:pt x="6050" y="18810"/>
                  <a:pt x="6051" y="18792"/>
                </a:cubicBezTo>
                <a:lnTo>
                  <a:pt x="6053" y="18792"/>
                </a:lnTo>
                <a:cubicBezTo>
                  <a:pt x="6052" y="18773"/>
                  <a:pt x="6048" y="18756"/>
                  <a:pt x="6048" y="18738"/>
                </a:cubicBezTo>
                <a:cubicBezTo>
                  <a:pt x="6048" y="18350"/>
                  <a:pt x="6362" y="18036"/>
                  <a:pt x="6750" y="18036"/>
                </a:cubicBezTo>
                <a:close/>
                <a:moveTo>
                  <a:pt x="21556" y="11544"/>
                </a:moveTo>
                <a:cubicBezTo>
                  <a:pt x="21297" y="10451"/>
                  <a:pt x="19806" y="9612"/>
                  <a:pt x="18000" y="9612"/>
                </a:cubicBezTo>
                <a:cubicBezTo>
                  <a:pt x="16117" y="9612"/>
                  <a:pt x="14573" y="10524"/>
                  <a:pt x="14416" y="11685"/>
                </a:cubicBezTo>
                <a:lnTo>
                  <a:pt x="14384" y="11685"/>
                </a:lnTo>
                <a:cubicBezTo>
                  <a:pt x="14226" y="10524"/>
                  <a:pt x="12683" y="9612"/>
                  <a:pt x="10800" y="9612"/>
                </a:cubicBezTo>
                <a:cubicBezTo>
                  <a:pt x="8917" y="9612"/>
                  <a:pt x="7373" y="10524"/>
                  <a:pt x="7216" y="11685"/>
                </a:cubicBezTo>
                <a:lnTo>
                  <a:pt x="7184" y="11685"/>
                </a:lnTo>
                <a:cubicBezTo>
                  <a:pt x="7026" y="10524"/>
                  <a:pt x="5483" y="9612"/>
                  <a:pt x="3600" y="9612"/>
                </a:cubicBezTo>
                <a:cubicBezTo>
                  <a:pt x="1794" y="9612"/>
                  <a:pt x="303" y="10451"/>
                  <a:pt x="44" y="11544"/>
                </a:cubicBezTo>
                <a:cubicBezTo>
                  <a:pt x="17" y="11260"/>
                  <a:pt x="0" y="10973"/>
                  <a:pt x="0" y="10682"/>
                </a:cubicBezTo>
                <a:cubicBezTo>
                  <a:pt x="0" y="5591"/>
                  <a:pt x="4853" y="1405"/>
                  <a:pt x="9828" y="913"/>
                </a:cubicBezTo>
                <a:cubicBezTo>
                  <a:pt x="9831" y="409"/>
                  <a:pt x="10241" y="0"/>
                  <a:pt x="10746" y="0"/>
                </a:cubicBezTo>
                <a:cubicBezTo>
                  <a:pt x="11248" y="0"/>
                  <a:pt x="11655" y="404"/>
                  <a:pt x="11663" y="904"/>
                </a:cubicBezTo>
                <a:cubicBezTo>
                  <a:pt x="16676" y="1346"/>
                  <a:pt x="21600" y="5554"/>
                  <a:pt x="21600" y="10682"/>
                </a:cubicBezTo>
                <a:cubicBezTo>
                  <a:pt x="21600" y="10973"/>
                  <a:pt x="21583" y="11260"/>
                  <a:pt x="21556" y="11544"/>
                </a:cubicBezTo>
                <a:close/>
              </a:path>
            </a:pathLst>
          </a:custGeom>
          <a:solidFill>
            <a:srgbClr val="FFFFFF"/>
          </a:solidFill>
          <a:effectLst>
            <a:outerShdw blurRad="1155700" dist="177800" dir="5400000" rotWithShape="0">
              <a:srgbClr val="C6C8CD">
                <a:alpha val="80490"/>
              </a:srgbClr>
            </a:outerShdw>
          </a:effectLst>
        </p:spPr>
        <p:txBody>
          <a:bodyPr lIns="53578" tIns="53578" rIns="53578" bIns="53578"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742" name="Kształt"/>
          <p:cNvSpPr/>
          <p:nvPr/>
        </p:nvSpPr>
        <p:spPr>
          <a:xfrm>
            <a:off x="18805711" y="1022291"/>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E4C8E0"/>
          </a:solidFill>
          <a:ln w="12700">
            <a:miter lim="400000"/>
          </a:ln>
        </p:spPr>
        <p:txBody>
          <a:bodyPr lIns="53578" tIns="53578" rIns="53578" bIns="53578" anchor="ctr"/>
          <a:lstStyle/>
          <a:p>
            <a:pPr algn="ctr">
              <a:lnSpc>
                <a:spcPct val="100000"/>
              </a:lnSpc>
              <a:defRPr sz="3000">
                <a:solidFill>
                  <a:srgbClr val="FFFFFF"/>
                </a:solidFill>
                <a:latin typeface="+mn-lt"/>
                <a:ea typeface="+mn-ea"/>
                <a:cs typeface="+mn-cs"/>
                <a:sym typeface="Helvetica Neue Medium"/>
              </a:defRPr>
            </a:pPr>
            <a:endParaRPr/>
          </a:p>
        </p:txBody>
      </p:sp>
      <p:sp>
        <p:nvSpPr>
          <p:cNvPr id="743" name="Okrąg"/>
          <p:cNvSpPr/>
          <p:nvPr/>
        </p:nvSpPr>
        <p:spPr>
          <a:xfrm>
            <a:off x="12889097" y="2776752"/>
            <a:ext cx="847888" cy="847888"/>
          </a:xfrm>
          <a:prstGeom prst="ellipse">
            <a:avLst/>
          </a:prstGeom>
          <a:solidFill>
            <a:srgbClr val="6DB8A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44"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45"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9">
    <p:spTree>
      <p:nvGrpSpPr>
        <p:cNvPr id="1" name=""/>
        <p:cNvGrpSpPr/>
        <p:nvPr/>
      </p:nvGrpSpPr>
      <p:grpSpPr>
        <a:xfrm>
          <a:off x="0" y="0"/>
          <a:ext cx="0" cy="0"/>
          <a:chOff x="0" y="0"/>
          <a:chExt cx="0" cy="0"/>
        </a:xfrm>
      </p:grpSpPr>
      <p:sp>
        <p:nvSpPr>
          <p:cNvPr id="752" name="Tekst tytułowy"/>
          <p:cNvSpPr txBox="1">
            <a:spLocks noGrp="1"/>
          </p:cNvSpPr>
          <p:nvPr>
            <p:ph type="title"/>
          </p:nvPr>
        </p:nvSpPr>
        <p:spPr>
          <a:xfrm>
            <a:off x="2540753" y="1973460"/>
            <a:ext cx="12903015" cy="1250158"/>
          </a:xfrm>
          <a:prstGeom prst="rect">
            <a:avLst/>
          </a:prstGeom>
        </p:spPr>
        <p:txBody>
          <a:bodyPr/>
          <a:lstStyle/>
          <a:p>
            <a:r>
              <a:t>Tekst tytułowy</a:t>
            </a:r>
          </a:p>
        </p:txBody>
      </p:sp>
      <p:sp>
        <p:nvSpPr>
          <p:cNvPr id="753" name="Treść - poziom 1…"/>
          <p:cNvSpPr txBox="1">
            <a:spLocks noGrp="1"/>
          </p:cNvSpPr>
          <p:nvPr>
            <p:ph type="body" sz="quarter" idx="1"/>
          </p:nvPr>
        </p:nvSpPr>
        <p:spPr>
          <a:xfrm>
            <a:off x="2540753" y="4567526"/>
            <a:ext cx="12903015" cy="1911549"/>
          </a:xfrm>
          <a:prstGeom prst="rect">
            <a:avLst/>
          </a:prstGeom>
        </p:spPr>
        <p:txBody>
          <a:bodyPr/>
          <a:lstStyle>
            <a:lvl1pPr>
              <a:defRPr sz="2200"/>
            </a:lvl1pPr>
            <a:lvl2pPr>
              <a:defRPr sz="2200"/>
            </a:lvl2pPr>
            <a:lvl3pPr>
              <a:defRPr sz="2200"/>
            </a:lvl3pPr>
            <a:lvl4pPr>
              <a:defRPr sz="2200"/>
            </a:lvl4pPr>
            <a:lvl5pPr>
              <a:defRPr sz="2200"/>
            </a:lvl5pPr>
          </a:lstStyle>
          <a:p>
            <a:r>
              <a:t>Treść - poziom 1</a:t>
            </a:r>
          </a:p>
          <a:p>
            <a:pPr lvl="1"/>
            <a:r>
              <a:t>Treść - poziom 2</a:t>
            </a:r>
          </a:p>
          <a:p>
            <a:pPr lvl="2"/>
            <a:r>
              <a:t>Treść - poziom 3</a:t>
            </a:r>
          </a:p>
          <a:p>
            <a:pPr lvl="3"/>
            <a:r>
              <a:t>Treść - poziom 4</a:t>
            </a:r>
          </a:p>
          <a:p>
            <a:pPr lvl="4"/>
            <a:r>
              <a:t>Treść - poziom 5</a:t>
            </a:r>
          </a:p>
        </p:txBody>
      </p:sp>
      <p:sp>
        <p:nvSpPr>
          <p:cNvPr id="754" name="Prostokąt"/>
          <p:cNvSpPr/>
          <p:nvPr/>
        </p:nvSpPr>
        <p:spPr>
          <a:xfrm>
            <a:off x="16515453" y="207268"/>
            <a:ext cx="7617378" cy="13301465"/>
          </a:xfrm>
          <a:prstGeom prst="rect">
            <a:avLst/>
          </a:prstGeom>
          <a:solidFill>
            <a:srgbClr val="C5D6E4"/>
          </a:solidFill>
          <a:ln w="12700">
            <a:miter lim="400000"/>
          </a:ln>
        </p:spPr>
        <p:txBody>
          <a:bodyPr lIns="71437" tIns="71437" rIns="71437" bIns="71437"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55" name="Kształt"/>
          <p:cNvSpPr>
            <a:spLocks noGrp="1"/>
          </p:cNvSpPr>
          <p:nvPr>
            <p:ph type="body" sz="quarter" idx="21"/>
          </p:nvPr>
        </p:nvSpPr>
        <p:spPr>
          <a:xfrm>
            <a:off x="5310877" y="7421962"/>
            <a:ext cx="828652" cy="1386787"/>
          </a:xfrm>
          <a:custGeom>
            <a:avLst/>
            <a:gdLst/>
            <a:ahLst/>
            <a:cxnLst>
              <a:cxn ang="0">
                <a:pos x="wd2" y="hd2"/>
              </a:cxn>
              <a:cxn ang="5400000">
                <a:pos x="wd2" y="hd2"/>
              </a:cxn>
              <a:cxn ang="10800000">
                <a:pos x="wd2" y="hd2"/>
              </a:cxn>
              <a:cxn ang="16200000">
                <a:pos x="wd2" y="hd2"/>
              </a:cxn>
            </a:cxnLst>
            <a:rect l="0" t="0" r="r" b="b"/>
            <a:pathLst>
              <a:path w="21600" h="21599" extrusionOk="0">
                <a:moveTo>
                  <a:pt x="21231" y="21599"/>
                </a:moveTo>
                <a:lnTo>
                  <a:pt x="21600" y="1"/>
                </a:lnTo>
                <a:cubicBezTo>
                  <a:pt x="21562" y="0"/>
                  <a:pt x="21525" y="0"/>
                  <a:pt x="21487" y="0"/>
                </a:cubicBezTo>
                <a:cubicBezTo>
                  <a:pt x="13466" y="-1"/>
                  <a:pt x="6045" y="1535"/>
                  <a:pt x="0" y="4139"/>
                </a:cubicBezTo>
                <a:lnTo>
                  <a:pt x="21231" y="21599"/>
                </a:lnTo>
                <a:close/>
              </a:path>
            </a:pathLst>
          </a:custGeom>
          <a:solidFill>
            <a:srgbClr val="F1E5EF"/>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756" name="Kształt"/>
          <p:cNvSpPr>
            <a:spLocks noGrp="1"/>
          </p:cNvSpPr>
          <p:nvPr>
            <p:ph type="body" sz="quarter" idx="22"/>
          </p:nvPr>
        </p:nvSpPr>
        <p:spPr>
          <a:xfrm>
            <a:off x="4813225" y="7686278"/>
            <a:ext cx="1317859" cy="11264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205" y="0"/>
                </a:lnTo>
                <a:cubicBezTo>
                  <a:pt x="8186" y="16"/>
                  <a:pt x="8166" y="32"/>
                  <a:pt x="8147" y="48"/>
                </a:cubicBezTo>
                <a:cubicBezTo>
                  <a:pt x="4112" y="3477"/>
                  <a:pt x="1358" y="8205"/>
                  <a:pt x="0" y="13389"/>
                </a:cubicBezTo>
                <a:lnTo>
                  <a:pt x="21600" y="21600"/>
                </a:lnTo>
                <a:close/>
              </a:path>
            </a:pathLst>
          </a:custGeom>
          <a:solidFill>
            <a:srgbClr val="F1E5EF"/>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757" name="Kształt"/>
          <p:cNvSpPr>
            <a:spLocks noGrp="1"/>
          </p:cNvSpPr>
          <p:nvPr>
            <p:ph type="body" sz="quarter" idx="23"/>
          </p:nvPr>
        </p:nvSpPr>
        <p:spPr>
          <a:xfrm>
            <a:off x="4744837" y="8381086"/>
            <a:ext cx="1387083" cy="859203"/>
          </a:xfrm>
          <a:custGeom>
            <a:avLst/>
            <a:gdLst/>
            <a:ahLst/>
            <a:cxnLst>
              <a:cxn ang="0">
                <a:pos x="wd2" y="hd2"/>
              </a:cxn>
              <a:cxn ang="5400000">
                <a:pos x="wd2" y="hd2"/>
              </a:cxn>
              <a:cxn ang="10800000">
                <a:pos x="wd2" y="hd2"/>
              </a:cxn>
              <a:cxn ang="16200000">
                <a:pos x="wd2" y="hd2"/>
              </a:cxn>
            </a:cxnLst>
            <a:rect l="0" t="0" r="r" b="b"/>
            <a:pathLst>
              <a:path w="21198" h="21600" extrusionOk="0">
                <a:moveTo>
                  <a:pt x="21198" y="10727"/>
                </a:moveTo>
                <a:lnTo>
                  <a:pt x="1055" y="0"/>
                </a:lnTo>
                <a:cubicBezTo>
                  <a:pt x="1048" y="34"/>
                  <a:pt x="1041" y="68"/>
                  <a:pt x="1034" y="103"/>
                </a:cubicBezTo>
                <a:cubicBezTo>
                  <a:pt x="-402" y="7373"/>
                  <a:pt x="-294" y="14858"/>
                  <a:pt x="1058" y="21600"/>
                </a:cubicBezTo>
                <a:lnTo>
                  <a:pt x="21198" y="10727"/>
                </a:lnTo>
                <a:close/>
              </a:path>
            </a:pathLst>
          </a:custGeom>
          <a:solidFill>
            <a:srgbClr val="E4C8E0"/>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758" name="Kształt"/>
          <p:cNvSpPr>
            <a:spLocks noGrp="1"/>
          </p:cNvSpPr>
          <p:nvPr>
            <p:ph type="body" sz="quarter" idx="24"/>
          </p:nvPr>
        </p:nvSpPr>
        <p:spPr>
          <a:xfrm>
            <a:off x="4807729" y="8805617"/>
            <a:ext cx="1319625" cy="11210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209"/>
                </a:lnTo>
                <a:cubicBezTo>
                  <a:pt x="7" y="8235"/>
                  <a:pt x="14" y="8262"/>
                  <a:pt x="21" y="8288"/>
                </a:cubicBezTo>
                <a:cubicBezTo>
                  <a:pt x="1559" y="13860"/>
                  <a:pt x="4517" y="18421"/>
                  <a:pt x="8269" y="21600"/>
                </a:cubicBezTo>
                <a:cubicBezTo>
                  <a:pt x="8269" y="21600"/>
                  <a:pt x="21600" y="0"/>
                  <a:pt x="21600" y="0"/>
                </a:cubicBezTo>
                <a:close/>
              </a:path>
            </a:pathLst>
          </a:custGeom>
          <a:solidFill>
            <a:srgbClr val="E4C8E0"/>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759" name="Kształt"/>
          <p:cNvSpPr>
            <a:spLocks noGrp="1"/>
          </p:cNvSpPr>
          <p:nvPr>
            <p:ph type="body" sz="quarter" idx="25"/>
          </p:nvPr>
        </p:nvSpPr>
        <p:spPr>
          <a:xfrm>
            <a:off x="5310877" y="8800121"/>
            <a:ext cx="817200" cy="1385680"/>
          </a:xfrm>
          <a:custGeom>
            <a:avLst/>
            <a:gdLst/>
            <a:ahLst/>
            <a:cxnLst>
              <a:cxn ang="0">
                <a:pos x="wd2" y="hd2"/>
              </a:cxn>
              <a:cxn ang="5400000">
                <a:pos x="wd2" y="hd2"/>
              </a:cxn>
              <a:cxn ang="10800000">
                <a:pos x="wd2" y="hd2"/>
              </a:cxn>
              <a:cxn ang="16200000">
                <a:pos x="wd2" y="hd2"/>
              </a:cxn>
            </a:cxnLst>
            <a:rect l="0" t="0" r="r" b="b"/>
            <a:pathLst>
              <a:path w="21600" h="21580" extrusionOk="0">
                <a:moveTo>
                  <a:pt x="21599" y="0"/>
                </a:moveTo>
                <a:lnTo>
                  <a:pt x="0" y="17448"/>
                </a:lnTo>
                <a:cubicBezTo>
                  <a:pt x="30" y="17461"/>
                  <a:pt x="60" y="17475"/>
                  <a:pt x="91" y="17488"/>
                </a:cubicBezTo>
                <a:cubicBezTo>
                  <a:pt x="6594" y="20272"/>
                  <a:pt x="14136" y="21600"/>
                  <a:pt x="21600" y="21580"/>
                </a:cubicBezTo>
                <a:cubicBezTo>
                  <a:pt x="21600" y="21580"/>
                  <a:pt x="21599" y="0"/>
                  <a:pt x="21599" y="0"/>
                </a:cubicBezTo>
                <a:close/>
              </a:path>
            </a:pathLst>
          </a:custGeom>
          <a:solidFill>
            <a:srgbClr val="E4C8E0"/>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760" name="Kształt"/>
          <p:cNvSpPr>
            <a:spLocks noGrp="1"/>
          </p:cNvSpPr>
          <p:nvPr>
            <p:ph type="body" sz="quarter" idx="26"/>
          </p:nvPr>
        </p:nvSpPr>
        <p:spPr>
          <a:xfrm>
            <a:off x="6120517" y="8799585"/>
            <a:ext cx="824582" cy="13867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 y="21600"/>
                </a:lnTo>
                <a:cubicBezTo>
                  <a:pt x="4076" y="21589"/>
                  <a:pt x="7955" y="21206"/>
                  <a:pt x="11592" y="20506"/>
                </a:cubicBezTo>
                <a:cubicBezTo>
                  <a:pt x="15191" y="19814"/>
                  <a:pt x="18557" y="18811"/>
                  <a:pt x="21600" y="17551"/>
                </a:cubicBezTo>
                <a:lnTo>
                  <a:pt x="0" y="0"/>
                </a:lnTo>
                <a:close/>
              </a:path>
            </a:pathLst>
          </a:cu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61" name="Kształt"/>
          <p:cNvSpPr>
            <a:spLocks noGrp="1"/>
          </p:cNvSpPr>
          <p:nvPr>
            <p:ph type="body" sz="quarter" idx="27"/>
          </p:nvPr>
        </p:nvSpPr>
        <p:spPr>
          <a:xfrm rot="21596710">
            <a:off x="6128490" y="8805617"/>
            <a:ext cx="1317890" cy="11233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325" y="21600"/>
                </a:lnTo>
                <a:cubicBezTo>
                  <a:pt x="13344" y="21584"/>
                  <a:pt x="13364" y="21569"/>
                  <a:pt x="13382" y="21552"/>
                </a:cubicBezTo>
                <a:cubicBezTo>
                  <a:pt x="17415" y="18115"/>
                  <a:pt x="20189" y="13404"/>
                  <a:pt x="21600" y="8233"/>
                </a:cubicBezTo>
                <a:cubicBezTo>
                  <a:pt x="21600" y="8233"/>
                  <a:pt x="0" y="0"/>
                  <a:pt x="0" y="0"/>
                </a:cubicBezTo>
                <a:close/>
              </a:path>
            </a:pathLst>
          </a:custGeom>
          <a:solidFill>
            <a:srgbClr val="E4C8E0"/>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762" name="Kształt"/>
          <p:cNvSpPr>
            <a:spLocks noGrp="1"/>
          </p:cNvSpPr>
          <p:nvPr>
            <p:ph type="body" sz="quarter" idx="28"/>
          </p:nvPr>
        </p:nvSpPr>
        <p:spPr>
          <a:xfrm>
            <a:off x="6127471" y="8381089"/>
            <a:ext cx="1387111" cy="859196"/>
          </a:xfrm>
          <a:custGeom>
            <a:avLst/>
            <a:gdLst/>
            <a:ahLst/>
            <a:cxnLst>
              <a:cxn ang="0">
                <a:pos x="wd2" y="hd2"/>
              </a:cxn>
              <a:cxn ang="5400000">
                <a:pos x="wd2" y="hd2"/>
              </a:cxn>
              <a:cxn ang="10800000">
                <a:pos x="wd2" y="hd2"/>
              </a:cxn>
              <a:cxn ang="16200000">
                <a:pos x="wd2" y="hd2"/>
              </a:cxn>
            </a:cxnLst>
            <a:rect l="0" t="0" r="r" b="b"/>
            <a:pathLst>
              <a:path w="21198" h="21600" extrusionOk="0">
                <a:moveTo>
                  <a:pt x="0" y="10766"/>
                </a:moveTo>
                <a:lnTo>
                  <a:pt x="20143" y="21600"/>
                </a:lnTo>
                <a:cubicBezTo>
                  <a:pt x="20150" y="21566"/>
                  <a:pt x="20158" y="21532"/>
                  <a:pt x="20164" y="21498"/>
                </a:cubicBezTo>
                <a:cubicBezTo>
                  <a:pt x="21600" y="14227"/>
                  <a:pt x="21492" y="6742"/>
                  <a:pt x="20140" y="0"/>
                </a:cubicBezTo>
                <a:cubicBezTo>
                  <a:pt x="20140" y="0"/>
                  <a:pt x="0" y="10766"/>
                  <a:pt x="0" y="10766"/>
                </a:cubicBezTo>
                <a:close/>
              </a:path>
            </a:pathLst>
          </a:custGeom>
          <a:solidFill>
            <a:srgbClr val="E4C8E0"/>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763" name="Kształt"/>
          <p:cNvSpPr>
            <a:spLocks noGrp="1"/>
          </p:cNvSpPr>
          <p:nvPr>
            <p:ph type="body" sz="quarter" idx="29"/>
          </p:nvPr>
        </p:nvSpPr>
        <p:spPr>
          <a:xfrm>
            <a:off x="6127611" y="7684650"/>
            <a:ext cx="1319656" cy="11268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433"/>
                </a:lnTo>
                <a:cubicBezTo>
                  <a:pt x="21597" y="13420"/>
                  <a:pt x="21593" y="13406"/>
                  <a:pt x="21590" y="13393"/>
                </a:cubicBezTo>
                <a:cubicBezTo>
                  <a:pt x="21586" y="13380"/>
                  <a:pt x="21583" y="13367"/>
                  <a:pt x="21579" y="13354"/>
                </a:cubicBezTo>
                <a:cubicBezTo>
                  <a:pt x="20797" y="10589"/>
                  <a:pt x="19675" y="8071"/>
                  <a:pt x="18285" y="5839"/>
                </a:cubicBezTo>
                <a:cubicBezTo>
                  <a:pt x="16883" y="3587"/>
                  <a:pt x="15206" y="1626"/>
                  <a:pt x="13331" y="0"/>
                </a:cubicBezTo>
                <a:lnTo>
                  <a:pt x="0" y="21600"/>
                </a:lnTo>
                <a:close/>
              </a:path>
            </a:pathLst>
          </a:custGeom>
          <a:solidFill>
            <a:srgbClr val="E4C8E0"/>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764" name="Kształt"/>
          <p:cNvSpPr>
            <a:spLocks noGrp="1"/>
          </p:cNvSpPr>
          <p:nvPr>
            <p:ph type="body" sz="quarter" idx="30"/>
          </p:nvPr>
        </p:nvSpPr>
        <p:spPr>
          <a:xfrm>
            <a:off x="6122728" y="7421962"/>
            <a:ext cx="822964" cy="1397286"/>
          </a:xfrm>
          <a:custGeom>
            <a:avLst/>
            <a:gdLst/>
            <a:ahLst/>
            <a:cxnLst>
              <a:cxn ang="0">
                <a:pos x="wd2" y="hd2"/>
              </a:cxn>
              <a:cxn ang="5400000">
                <a:pos x="wd2" y="hd2"/>
              </a:cxn>
              <a:cxn ang="10800000">
                <a:pos x="wd2" y="hd2"/>
              </a:cxn>
              <a:cxn ang="16200000">
                <a:pos x="wd2" y="hd2"/>
              </a:cxn>
            </a:cxnLst>
            <a:rect l="0" t="0" r="r" b="b"/>
            <a:pathLst>
              <a:path w="21600" h="21590" extrusionOk="0">
                <a:moveTo>
                  <a:pt x="0" y="21590"/>
                </a:moveTo>
                <a:lnTo>
                  <a:pt x="21600" y="4100"/>
                </a:lnTo>
                <a:cubicBezTo>
                  <a:pt x="21585" y="4093"/>
                  <a:pt x="21570" y="4086"/>
                  <a:pt x="21555" y="4080"/>
                </a:cubicBezTo>
                <a:cubicBezTo>
                  <a:pt x="21540" y="4073"/>
                  <a:pt x="21525" y="4067"/>
                  <a:pt x="21510" y="4060"/>
                </a:cubicBezTo>
                <a:cubicBezTo>
                  <a:pt x="18281" y="2679"/>
                  <a:pt x="14794" y="1659"/>
                  <a:pt x="11188" y="987"/>
                </a:cubicBezTo>
                <a:cubicBezTo>
                  <a:pt x="7583" y="315"/>
                  <a:pt x="3857" y="-10"/>
                  <a:pt x="151" y="0"/>
                </a:cubicBezTo>
                <a:lnTo>
                  <a:pt x="0" y="21590"/>
                </a:lnTo>
                <a:close/>
              </a:path>
            </a:pathLst>
          </a:custGeom>
          <a:solidFill>
            <a:srgbClr val="E4C8E0"/>
          </a:solidFill>
        </p:spPr>
        <p:txBody>
          <a:bodyPr lIns="148996" tIns="148996" rIns="148996" bIns="148996" anchor="ctr"/>
          <a:lstStyle/>
          <a:p>
            <a:pPr algn="ctr">
              <a:lnSpc>
                <a:spcPct val="100000"/>
              </a:lnSpc>
              <a:defRPr sz="3000">
                <a:solidFill>
                  <a:srgbClr val="FFFFFF"/>
                </a:solidFill>
                <a:latin typeface="+mn-lt"/>
                <a:ea typeface="+mn-ea"/>
                <a:cs typeface="+mn-cs"/>
                <a:sym typeface="Helvetica Neue Medium"/>
              </a:defRPr>
            </a:pPr>
            <a:endParaRPr/>
          </a:p>
        </p:txBody>
      </p:sp>
      <p:sp>
        <p:nvSpPr>
          <p:cNvPr id="765" name="Okrąg"/>
          <p:cNvSpPr>
            <a:spLocks noGrp="1"/>
          </p:cNvSpPr>
          <p:nvPr>
            <p:ph type="body" sz="quarter" idx="31"/>
          </p:nvPr>
        </p:nvSpPr>
        <p:spPr>
          <a:xfrm>
            <a:off x="5100216" y="7760127"/>
            <a:ext cx="2088036" cy="2088036"/>
          </a:xfrm>
          <a:prstGeom prst="ellipse">
            <a:avLst/>
          </a:prstGeom>
          <a:solidFill>
            <a:srgbClr val="FFFFFF"/>
          </a:solidFill>
        </p:spPr>
        <p:txBody>
          <a:bodyPr anchor="ctr"/>
          <a:lstStyle/>
          <a:p>
            <a:pPr>
              <a:lnSpc>
                <a:spcPct val="100000"/>
              </a:lnSpc>
              <a:defRPr>
                <a:solidFill>
                  <a:srgbClr val="929292"/>
                </a:solidFill>
                <a:latin typeface="Helvetica Neue"/>
                <a:ea typeface="Helvetica Neue"/>
                <a:cs typeface="Helvetica Neue"/>
                <a:sym typeface="Helvetica Neue"/>
              </a:defRPr>
            </a:pPr>
            <a:endParaRPr/>
          </a:p>
        </p:txBody>
      </p:sp>
      <p:sp>
        <p:nvSpPr>
          <p:cNvPr id="766" name="Kształt"/>
          <p:cNvSpPr>
            <a:spLocks noGrp="1"/>
          </p:cNvSpPr>
          <p:nvPr>
            <p:ph type="body" sz="quarter" idx="32"/>
          </p:nvPr>
        </p:nvSpPr>
        <p:spPr>
          <a:xfrm>
            <a:off x="5801119" y="8408297"/>
            <a:ext cx="609479" cy="804781"/>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00000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767" name="Kształt"/>
          <p:cNvSpPr>
            <a:spLocks noGrp="1"/>
          </p:cNvSpPr>
          <p:nvPr>
            <p:ph type="body" sz="quarter" idx="33"/>
          </p:nvPr>
        </p:nvSpPr>
        <p:spPr>
          <a:xfrm>
            <a:off x="11045306" y="7421962"/>
            <a:ext cx="828651" cy="1386787"/>
          </a:xfrm>
          <a:custGeom>
            <a:avLst/>
            <a:gdLst/>
            <a:ahLst/>
            <a:cxnLst>
              <a:cxn ang="0">
                <a:pos x="wd2" y="hd2"/>
              </a:cxn>
              <a:cxn ang="5400000">
                <a:pos x="wd2" y="hd2"/>
              </a:cxn>
              <a:cxn ang="10800000">
                <a:pos x="wd2" y="hd2"/>
              </a:cxn>
              <a:cxn ang="16200000">
                <a:pos x="wd2" y="hd2"/>
              </a:cxn>
            </a:cxnLst>
            <a:rect l="0" t="0" r="r" b="b"/>
            <a:pathLst>
              <a:path w="21600" h="21599" extrusionOk="0">
                <a:moveTo>
                  <a:pt x="21231" y="21599"/>
                </a:moveTo>
                <a:lnTo>
                  <a:pt x="21600" y="1"/>
                </a:lnTo>
                <a:cubicBezTo>
                  <a:pt x="21562" y="0"/>
                  <a:pt x="21525" y="0"/>
                  <a:pt x="21487" y="0"/>
                </a:cubicBezTo>
                <a:cubicBezTo>
                  <a:pt x="13466" y="-1"/>
                  <a:pt x="6045" y="1535"/>
                  <a:pt x="0" y="4139"/>
                </a:cubicBezTo>
                <a:lnTo>
                  <a:pt x="21231" y="21599"/>
                </a:lnTo>
                <a:close/>
              </a:path>
            </a:pathLst>
          </a:custGeom>
          <a:solidFill>
            <a:srgbClr val="E8EFF5"/>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68" name="Kształt"/>
          <p:cNvSpPr>
            <a:spLocks noGrp="1"/>
          </p:cNvSpPr>
          <p:nvPr>
            <p:ph type="body" sz="quarter" idx="34"/>
          </p:nvPr>
        </p:nvSpPr>
        <p:spPr>
          <a:xfrm>
            <a:off x="10547653" y="7686278"/>
            <a:ext cx="1317859" cy="11264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8205" y="0"/>
                </a:lnTo>
                <a:cubicBezTo>
                  <a:pt x="8186" y="16"/>
                  <a:pt x="8166" y="32"/>
                  <a:pt x="8147" y="48"/>
                </a:cubicBezTo>
                <a:cubicBezTo>
                  <a:pt x="4112" y="3477"/>
                  <a:pt x="1358" y="8205"/>
                  <a:pt x="0" y="13389"/>
                </a:cubicBezTo>
                <a:lnTo>
                  <a:pt x="21600" y="21600"/>
                </a:lnTo>
                <a:close/>
              </a:path>
            </a:pathLst>
          </a:custGeom>
          <a:solidFill>
            <a:srgbClr val="E8EFF5"/>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69" name="Kształt"/>
          <p:cNvSpPr>
            <a:spLocks noGrp="1"/>
          </p:cNvSpPr>
          <p:nvPr>
            <p:ph type="body" sz="quarter" idx="35"/>
          </p:nvPr>
        </p:nvSpPr>
        <p:spPr>
          <a:xfrm>
            <a:off x="10479265" y="8381086"/>
            <a:ext cx="1387084" cy="859203"/>
          </a:xfrm>
          <a:custGeom>
            <a:avLst/>
            <a:gdLst/>
            <a:ahLst/>
            <a:cxnLst>
              <a:cxn ang="0">
                <a:pos x="wd2" y="hd2"/>
              </a:cxn>
              <a:cxn ang="5400000">
                <a:pos x="wd2" y="hd2"/>
              </a:cxn>
              <a:cxn ang="10800000">
                <a:pos x="wd2" y="hd2"/>
              </a:cxn>
              <a:cxn ang="16200000">
                <a:pos x="wd2" y="hd2"/>
              </a:cxn>
            </a:cxnLst>
            <a:rect l="0" t="0" r="r" b="b"/>
            <a:pathLst>
              <a:path w="21198" h="21600" extrusionOk="0">
                <a:moveTo>
                  <a:pt x="21198" y="10727"/>
                </a:moveTo>
                <a:lnTo>
                  <a:pt x="1055" y="0"/>
                </a:lnTo>
                <a:cubicBezTo>
                  <a:pt x="1048" y="34"/>
                  <a:pt x="1041" y="68"/>
                  <a:pt x="1034" y="103"/>
                </a:cubicBezTo>
                <a:cubicBezTo>
                  <a:pt x="-402" y="7373"/>
                  <a:pt x="-294" y="14858"/>
                  <a:pt x="1058" y="21600"/>
                </a:cubicBezTo>
                <a:lnTo>
                  <a:pt x="21198" y="10727"/>
                </a:lnTo>
                <a:close/>
              </a:path>
            </a:pathLst>
          </a:custGeom>
          <a:solidFill>
            <a:srgbClr val="E8EFF5"/>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0" name="Kształt"/>
          <p:cNvSpPr>
            <a:spLocks noGrp="1"/>
          </p:cNvSpPr>
          <p:nvPr>
            <p:ph type="body" sz="quarter" idx="36"/>
          </p:nvPr>
        </p:nvSpPr>
        <p:spPr>
          <a:xfrm>
            <a:off x="10542158" y="8805617"/>
            <a:ext cx="1319624" cy="11210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209"/>
                </a:lnTo>
                <a:cubicBezTo>
                  <a:pt x="7" y="8235"/>
                  <a:pt x="14" y="8262"/>
                  <a:pt x="21" y="8288"/>
                </a:cubicBezTo>
                <a:cubicBezTo>
                  <a:pt x="1559" y="13860"/>
                  <a:pt x="4517" y="18421"/>
                  <a:pt x="8269" y="21600"/>
                </a:cubicBezTo>
                <a:cubicBezTo>
                  <a:pt x="8269" y="21600"/>
                  <a:pt x="21600" y="0"/>
                  <a:pt x="21600" y="0"/>
                </a:cubicBezTo>
                <a:close/>
              </a:path>
            </a:pathLst>
          </a:custGeom>
          <a:solidFill>
            <a:srgbClr val="C5D6E4"/>
          </a:solidFill>
        </p:spPr>
        <p:txBody>
          <a:bodyPr lIns="148996" tIns="148996" rIns="148996" bIns="148996"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1" name="Kształt"/>
          <p:cNvSpPr>
            <a:spLocks noGrp="1"/>
          </p:cNvSpPr>
          <p:nvPr>
            <p:ph type="body" sz="quarter" idx="37"/>
          </p:nvPr>
        </p:nvSpPr>
        <p:spPr>
          <a:xfrm>
            <a:off x="11045306" y="8800121"/>
            <a:ext cx="817199" cy="1385680"/>
          </a:xfrm>
          <a:custGeom>
            <a:avLst/>
            <a:gdLst/>
            <a:ahLst/>
            <a:cxnLst>
              <a:cxn ang="0">
                <a:pos x="wd2" y="hd2"/>
              </a:cxn>
              <a:cxn ang="5400000">
                <a:pos x="wd2" y="hd2"/>
              </a:cxn>
              <a:cxn ang="10800000">
                <a:pos x="wd2" y="hd2"/>
              </a:cxn>
              <a:cxn ang="16200000">
                <a:pos x="wd2" y="hd2"/>
              </a:cxn>
            </a:cxnLst>
            <a:rect l="0" t="0" r="r" b="b"/>
            <a:pathLst>
              <a:path w="21600" h="21580" extrusionOk="0">
                <a:moveTo>
                  <a:pt x="21599" y="0"/>
                </a:moveTo>
                <a:lnTo>
                  <a:pt x="0" y="17448"/>
                </a:lnTo>
                <a:cubicBezTo>
                  <a:pt x="30" y="17461"/>
                  <a:pt x="60" y="17475"/>
                  <a:pt x="91" y="17488"/>
                </a:cubicBezTo>
                <a:cubicBezTo>
                  <a:pt x="6594" y="20272"/>
                  <a:pt x="14136" y="21600"/>
                  <a:pt x="21600" y="21580"/>
                </a:cubicBezTo>
                <a:cubicBezTo>
                  <a:pt x="21600" y="21580"/>
                  <a:pt x="21599" y="0"/>
                  <a:pt x="21599" y="0"/>
                </a:cubicBezTo>
                <a:close/>
              </a:path>
            </a:pathLst>
          </a:custGeom>
          <a:solidFill>
            <a:srgbClr val="C5D6E4"/>
          </a:solidFill>
        </p:spPr>
        <p:txBody>
          <a:bodyPr lIns="148996" tIns="148996" rIns="148996" bIns="148996"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2" name="Kształt"/>
          <p:cNvSpPr>
            <a:spLocks noGrp="1"/>
          </p:cNvSpPr>
          <p:nvPr>
            <p:ph type="body" sz="quarter" idx="38"/>
          </p:nvPr>
        </p:nvSpPr>
        <p:spPr>
          <a:xfrm>
            <a:off x="11854944" y="8799585"/>
            <a:ext cx="824582" cy="13867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 y="21600"/>
                </a:lnTo>
                <a:cubicBezTo>
                  <a:pt x="4076" y="21589"/>
                  <a:pt x="7955" y="21206"/>
                  <a:pt x="11592" y="20506"/>
                </a:cubicBezTo>
                <a:cubicBezTo>
                  <a:pt x="15191" y="19814"/>
                  <a:pt x="18557" y="18811"/>
                  <a:pt x="21600" y="17551"/>
                </a:cubicBezTo>
                <a:lnTo>
                  <a:pt x="0" y="0"/>
                </a:lnTo>
                <a:close/>
              </a:path>
            </a:pathLst>
          </a:cu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3" name="Kształt"/>
          <p:cNvSpPr>
            <a:spLocks noGrp="1"/>
          </p:cNvSpPr>
          <p:nvPr>
            <p:ph type="body" sz="quarter" idx="39"/>
          </p:nvPr>
        </p:nvSpPr>
        <p:spPr>
          <a:xfrm rot="21596710">
            <a:off x="11862918" y="8805617"/>
            <a:ext cx="1317891" cy="11233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325" y="21600"/>
                </a:lnTo>
                <a:cubicBezTo>
                  <a:pt x="13344" y="21584"/>
                  <a:pt x="13364" y="21569"/>
                  <a:pt x="13382" y="21552"/>
                </a:cubicBezTo>
                <a:cubicBezTo>
                  <a:pt x="17415" y="18115"/>
                  <a:pt x="20189" y="13404"/>
                  <a:pt x="21600" y="8233"/>
                </a:cubicBezTo>
                <a:cubicBezTo>
                  <a:pt x="21600" y="8233"/>
                  <a:pt x="0" y="0"/>
                  <a:pt x="0" y="0"/>
                </a:cubicBezTo>
                <a:close/>
              </a:path>
            </a:pathLst>
          </a:custGeom>
          <a:solidFill>
            <a:srgbClr val="C5D6E4"/>
          </a:solidFill>
        </p:spPr>
        <p:txBody>
          <a:bodyPr lIns="148996" tIns="148996" rIns="148996" bIns="148996"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4" name="Kształt"/>
          <p:cNvSpPr>
            <a:spLocks noGrp="1"/>
          </p:cNvSpPr>
          <p:nvPr>
            <p:ph type="body" sz="quarter" idx="40"/>
          </p:nvPr>
        </p:nvSpPr>
        <p:spPr>
          <a:xfrm>
            <a:off x="11861899" y="8381089"/>
            <a:ext cx="1387111" cy="859196"/>
          </a:xfrm>
          <a:custGeom>
            <a:avLst/>
            <a:gdLst/>
            <a:ahLst/>
            <a:cxnLst>
              <a:cxn ang="0">
                <a:pos x="wd2" y="hd2"/>
              </a:cxn>
              <a:cxn ang="5400000">
                <a:pos x="wd2" y="hd2"/>
              </a:cxn>
              <a:cxn ang="10800000">
                <a:pos x="wd2" y="hd2"/>
              </a:cxn>
              <a:cxn ang="16200000">
                <a:pos x="wd2" y="hd2"/>
              </a:cxn>
            </a:cxnLst>
            <a:rect l="0" t="0" r="r" b="b"/>
            <a:pathLst>
              <a:path w="21198" h="21600" extrusionOk="0">
                <a:moveTo>
                  <a:pt x="0" y="10766"/>
                </a:moveTo>
                <a:lnTo>
                  <a:pt x="20143" y="21600"/>
                </a:lnTo>
                <a:cubicBezTo>
                  <a:pt x="20150" y="21566"/>
                  <a:pt x="20158" y="21532"/>
                  <a:pt x="20164" y="21498"/>
                </a:cubicBezTo>
                <a:cubicBezTo>
                  <a:pt x="21600" y="14227"/>
                  <a:pt x="21492" y="6742"/>
                  <a:pt x="20140" y="0"/>
                </a:cubicBezTo>
                <a:cubicBezTo>
                  <a:pt x="20140" y="0"/>
                  <a:pt x="0" y="10766"/>
                  <a:pt x="0" y="10766"/>
                </a:cubicBezTo>
                <a:close/>
              </a:path>
            </a:pathLst>
          </a:custGeom>
          <a:solidFill>
            <a:srgbClr val="C5D6E4"/>
          </a:solidFill>
        </p:spPr>
        <p:txBody>
          <a:bodyPr lIns="148996" tIns="148996" rIns="148996" bIns="148996"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5" name="Kształt"/>
          <p:cNvSpPr>
            <a:spLocks noGrp="1"/>
          </p:cNvSpPr>
          <p:nvPr>
            <p:ph type="body" sz="quarter" idx="41"/>
          </p:nvPr>
        </p:nvSpPr>
        <p:spPr>
          <a:xfrm>
            <a:off x="11862040" y="7684650"/>
            <a:ext cx="1319656" cy="11268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433"/>
                </a:lnTo>
                <a:cubicBezTo>
                  <a:pt x="21597" y="13420"/>
                  <a:pt x="21593" y="13406"/>
                  <a:pt x="21590" y="13393"/>
                </a:cubicBezTo>
                <a:cubicBezTo>
                  <a:pt x="21586" y="13380"/>
                  <a:pt x="21583" y="13367"/>
                  <a:pt x="21579" y="13354"/>
                </a:cubicBezTo>
                <a:cubicBezTo>
                  <a:pt x="20797" y="10589"/>
                  <a:pt x="19675" y="8071"/>
                  <a:pt x="18285" y="5839"/>
                </a:cubicBezTo>
                <a:cubicBezTo>
                  <a:pt x="16883" y="3587"/>
                  <a:pt x="15206" y="1626"/>
                  <a:pt x="13331" y="0"/>
                </a:cubicBezTo>
                <a:lnTo>
                  <a:pt x="0" y="21600"/>
                </a:lnTo>
                <a:close/>
              </a:path>
            </a:pathLst>
          </a:custGeom>
          <a:solidFill>
            <a:srgbClr val="C5D6E4"/>
          </a:solidFill>
        </p:spPr>
        <p:txBody>
          <a:bodyPr lIns="148996" tIns="148996" rIns="148996" bIns="148996"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6" name="Kształt"/>
          <p:cNvSpPr>
            <a:spLocks noGrp="1"/>
          </p:cNvSpPr>
          <p:nvPr>
            <p:ph type="body" sz="quarter" idx="42"/>
          </p:nvPr>
        </p:nvSpPr>
        <p:spPr>
          <a:xfrm>
            <a:off x="11857156" y="7421962"/>
            <a:ext cx="822964" cy="1397286"/>
          </a:xfrm>
          <a:custGeom>
            <a:avLst/>
            <a:gdLst/>
            <a:ahLst/>
            <a:cxnLst>
              <a:cxn ang="0">
                <a:pos x="wd2" y="hd2"/>
              </a:cxn>
              <a:cxn ang="5400000">
                <a:pos x="wd2" y="hd2"/>
              </a:cxn>
              <a:cxn ang="10800000">
                <a:pos x="wd2" y="hd2"/>
              </a:cxn>
              <a:cxn ang="16200000">
                <a:pos x="wd2" y="hd2"/>
              </a:cxn>
            </a:cxnLst>
            <a:rect l="0" t="0" r="r" b="b"/>
            <a:pathLst>
              <a:path w="21600" h="21590" extrusionOk="0">
                <a:moveTo>
                  <a:pt x="0" y="21590"/>
                </a:moveTo>
                <a:lnTo>
                  <a:pt x="21600" y="4100"/>
                </a:lnTo>
                <a:cubicBezTo>
                  <a:pt x="21585" y="4093"/>
                  <a:pt x="21570" y="4086"/>
                  <a:pt x="21555" y="4080"/>
                </a:cubicBezTo>
                <a:cubicBezTo>
                  <a:pt x="21540" y="4073"/>
                  <a:pt x="21525" y="4067"/>
                  <a:pt x="21510" y="4060"/>
                </a:cubicBezTo>
                <a:cubicBezTo>
                  <a:pt x="18281" y="2679"/>
                  <a:pt x="14794" y="1659"/>
                  <a:pt x="11188" y="987"/>
                </a:cubicBezTo>
                <a:cubicBezTo>
                  <a:pt x="7583" y="315"/>
                  <a:pt x="3857" y="-10"/>
                  <a:pt x="151" y="0"/>
                </a:cubicBezTo>
                <a:lnTo>
                  <a:pt x="0" y="21590"/>
                </a:lnTo>
                <a:close/>
              </a:path>
            </a:pathLst>
          </a:custGeom>
          <a:solidFill>
            <a:srgbClr val="C5D6E4"/>
          </a:solidFill>
        </p:spPr>
        <p:txBody>
          <a:bodyPr lIns="148996" tIns="148996" rIns="148996" bIns="148996"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7" name="Okrąg"/>
          <p:cNvSpPr>
            <a:spLocks noGrp="1"/>
          </p:cNvSpPr>
          <p:nvPr>
            <p:ph type="body" sz="quarter" idx="43"/>
          </p:nvPr>
        </p:nvSpPr>
        <p:spPr>
          <a:xfrm>
            <a:off x="10834644" y="7760127"/>
            <a:ext cx="2088037" cy="2088036"/>
          </a:xfrm>
          <a:prstGeom prst="ellipse">
            <a:avLst/>
          </a:prstGeom>
          <a:solidFill>
            <a:srgbClr val="FFFFFF"/>
          </a:solidFill>
        </p:spPr>
        <p:txBody>
          <a:bodyPr anchor="ctr"/>
          <a:lstStyle/>
          <a:p>
            <a:pPr>
              <a:lnSpc>
                <a:spcPct val="100000"/>
              </a:lnSpc>
              <a:defRPr>
                <a:solidFill>
                  <a:srgbClr val="929292"/>
                </a:solidFill>
                <a:latin typeface="Helvetica Neue"/>
                <a:ea typeface="Helvetica Neue"/>
                <a:cs typeface="Helvetica Neue"/>
                <a:sym typeface="Helvetica Neue"/>
              </a:defRPr>
            </a:pPr>
            <a:endParaRPr/>
          </a:p>
        </p:txBody>
      </p:sp>
      <p:sp>
        <p:nvSpPr>
          <p:cNvPr id="778" name="Amet Fringilla Tellus Venenatis"/>
          <p:cNvSpPr txBox="1">
            <a:spLocks noGrp="1"/>
          </p:cNvSpPr>
          <p:nvPr>
            <p:ph type="body" sz="quarter" idx="44"/>
          </p:nvPr>
        </p:nvSpPr>
        <p:spPr>
          <a:xfrm>
            <a:off x="4269907" y="10525535"/>
            <a:ext cx="3671904" cy="399351"/>
          </a:xfrm>
          <a:prstGeom prst="rect">
            <a:avLst/>
          </a:prstGeom>
        </p:spPr>
        <p:txBody>
          <a:bodyPr anchor="ctr"/>
          <a:lstStyle>
            <a:lvl1pPr>
              <a:defRPr sz="1800">
                <a:solidFill>
                  <a:srgbClr val="000000"/>
                </a:solidFill>
                <a:latin typeface="+mn-lt"/>
                <a:ea typeface="+mn-ea"/>
                <a:cs typeface="+mn-cs"/>
                <a:sym typeface="Helvetica Neue Medium"/>
              </a:defRPr>
            </a:lvl1pPr>
          </a:lstStyle>
          <a:p>
            <a:r>
              <a:t>Amet Fringilla Tellus Venenatis</a:t>
            </a:r>
          </a:p>
        </p:txBody>
      </p:sp>
      <p:sp>
        <p:nvSpPr>
          <p:cNvPr id="779" name="Etiam sem euismod. Praesent cursus, vel nisl consectetur et."/>
          <p:cNvSpPr txBox="1">
            <a:spLocks noGrp="1"/>
          </p:cNvSpPr>
          <p:nvPr>
            <p:ph type="body" sz="quarter" idx="45"/>
          </p:nvPr>
        </p:nvSpPr>
        <p:spPr>
          <a:xfrm>
            <a:off x="4269907" y="11049147"/>
            <a:ext cx="3671904" cy="1250157"/>
          </a:xfrm>
          <a:prstGeom prst="rect">
            <a:avLst/>
          </a:prstGeom>
        </p:spPr>
        <p:txBody>
          <a:bodyPr/>
          <a:lstStyle>
            <a:lvl1pPr>
              <a:defRPr sz="1800"/>
            </a:lvl1pPr>
          </a:lstStyle>
          <a:p>
            <a:r>
              <a:t>Etiam sem euismod. Praesent cursus, vel nisl consectetur et.</a:t>
            </a:r>
          </a:p>
        </p:txBody>
      </p:sp>
      <p:sp>
        <p:nvSpPr>
          <p:cNvPr id="780" name="Amet Fringilla Tellus Venenatis"/>
          <p:cNvSpPr txBox="1">
            <a:spLocks noGrp="1"/>
          </p:cNvSpPr>
          <p:nvPr>
            <p:ph type="body" sz="quarter" idx="46"/>
          </p:nvPr>
        </p:nvSpPr>
        <p:spPr>
          <a:xfrm>
            <a:off x="10042710" y="10525535"/>
            <a:ext cx="3671905" cy="399351"/>
          </a:xfrm>
          <a:prstGeom prst="rect">
            <a:avLst/>
          </a:prstGeom>
        </p:spPr>
        <p:txBody>
          <a:bodyPr anchor="ctr"/>
          <a:lstStyle>
            <a:lvl1pPr>
              <a:defRPr sz="1800">
                <a:solidFill>
                  <a:srgbClr val="000000"/>
                </a:solidFill>
                <a:latin typeface="+mn-lt"/>
                <a:ea typeface="+mn-ea"/>
                <a:cs typeface="+mn-cs"/>
                <a:sym typeface="Helvetica Neue Medium"/>
              </a:defRPr>
            </a:lvl1pPr>
          </a:lstStyle>
          <a:p>
            <a:r>
              <a:t>Amet Fringilla Tellus Venenatis</a:t>
            </a:r>
          </a:p>
        </p:txBody>
      </p:sp>
      <p:sp>
        <p:nvSpPr>
          <p:cNvPr id="781" name="Etiam sem euismod. Praesent cursus, vel nisl consectetur et."/>
          <p:cNvSpPr txBox="1">
            <a:spLocks noGrp="1"/>
          </p:cNvSpPr>
          <p:nvPr>
            <p:ph type="body" sz="quarter" idx="47"/>
          </p:nvPr>
        </p:nvSpPr>
        <p:spPr>
          <a:xfrm>
            <a:off x="10042710" y="11049147"/>
            <a:ext cx="3671905" cy="1250157"/>
          </a:xfrm>
          <a:prstGeom prst="rect">
            <a:avLst/>
          </a:prstGeom>
        </p:spPr>
        <p:txBody>
          <a:bodyPr/>
          <a:lstStyle>
            <a:lvl1pPr>
              <a:defRPr sz="1800"/>
            </a:lvl1pPr>
          </a:lstStyle>
          <a:p>
            <a:r>
              <a:t>Etiam sem euismod. Praesent cursus, vel nisl consectetur et.</a:t>
            </a:r>
          </a:p>
        </p:txBody>
      </p:sp>
      <p:sp>
        <p:nvSpPr>
          <p:cNvPr id="782" name="Kształt"/>
          <p:cNvSpPr/>
          <p:nvPr/>
        </p:nvSpPr>
        <p:spPr>
          <a:xfrm>
            <a:off x="16947367" y="858307"/>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3" name="Okrąg"/>
          <p:cNvSpPr/>
          <p:nvPr/>
        </p:nvSpPr>
        <p:spPr>
          <a:xfrm>
            <a:off x="21118631" y="3360782"/>
            <a:ext cx="447871" cy="447870"/>
          </a:xfrm>
          <a:prstGeom prst="ellipse">
            <a:avLst/>
          </a:pr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4" name="Kształt"/>
          <p:cNvSpPr/>
          <p:nvPr/>
        </p:nvSpPr>
        <p:spPr>
          <a:xfrm>
            <a:off x="16836911" y="6039107"/>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5" name="Kształt"/>
          <p:cNvSpPr/>
          <p:nvPr/>
        </p:nvSpPr>
        <p:spPr>
          <a:xfrm>
            <a:off x="18157638" y="3126743"/>
            <a:ext cx="247122" cy="24712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800" name="Grupuj"/>
          <p:cNvGrpSpPr/>
          <p:nvPr/>
        </p:nvGrpSpPr>
        <p:grpSpPr>
          <a:xfrm>
            <a:off x="18404760" y="4503614"/>
            <a:ext cx="3910999" cy="5467689"/>
            <a:chOff x="0" y="0"/>
            <a:chExt cx="3910997" cy="5467687"/>
          </a:xfrm>
        </p:grpSpPr>
        <p:sp>
          <p:nvSpPr>
            <p:cNvPr id="786" name="Kształt"/>
            <p:cNvSpPr/>
            <p:nvPr/>
          </p:nvSpPr>
          <p:spPr>
            <a:xfrm>
              <a:off x="223853" y="0"/>
              <a:ext cx="3687145" cy="5467688"/>
            </a:xfrm>
            <a:custGeom>
              <a:avLst/>
              <a:gdLst/>
              <a:ahLst/>
              <a:cxnLst>
                <a:cxn ang="0">
                  <a:pos x="wd2" y="hd2"/>
                </a:cxn>
                <a:cxn ang="5400000">
                  <a:pos x="wd2" y="hd2"/>
                </a:cxn>
                <a:cxn ang="10800000">
                  <a:pos x="wd2" y="hd2"/>
                </a:cxn>
                <a:cxn ang="16200000">
                  <a:pos x="wd2" y="hd2"/>
                </a:cxn>
              </a:cxnLst>
              <a:rect l="0" t="0" r="r" b="b"/>
              <a:pathLst>
                <a:path w="21600" h="21600" extrusionOk="0">
                  <a:moveTo>
                    <a:pt x="20788" y="21600"/>
                  </a:moveTo>
                  <a:lnTo>
                    <a:pt x="812" y="21600"/>
                  </a:lnTo>
                  <a:cubicBezTo>
                    <a:pt x="363" y="21600"/>
                    <a:pt x="0" y="21355"/>
                    <a:pt x="0" y="21053"/>
                  </a:cubicBezTo>
                  <a:lnTo>
                    <a:pt x="0" y="547"/>
                  </a:lnTo>
                  <a:cubicBezTo>
                    <a:pt x="0" y="245"/>
                    <a:pt x="363" y="0"/>
                    <a:pt x="812" y="0"/>
                  </a:cubicBezTo>
                  <a:lnTo>
                    <a:pt x="20788" y="0"/>
                  </a:lnTo>
                  <a:cubicBezTo>
                    <a:pt x="21237" y="0"/>
                    <a:pt x="21600" y="245"/>
                    <a:pt x="21600" y="547"/>
                  </a:cubicBezTo>
                  <a:lnTo>
                    <a:pt x="21600" y="21053"/>
                  </a:lnTo>
                  <a:cubicBezTo>
                    <a:pt x="21600" y="21355"/>
                    <a:pt x="21237" y="21600"/>
                    <a:pt x="20788" y="21600"/>
                  </a:cubicBezTo>
                  <a:close/>
                </a:path>
              </a:pathLst>
            </a:custGeom>
            <a:solidFill>
              <a:srgbClr val="E8EFF5"/>
            </a:solidFill>
            <a:ln w="12700" cap="flat">
              <a:noFill/>
              <a:miter lim="400000"/>
            </a:ln>
            <a:effectLst/>
          </p:spPr>
          <p:txBody>
            <a:bodyPr wrap="square" lIns="0" tIns="0" rIns="0" bIns="0"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7" name="Kształt"/>
            <p:cNvSpPr/>
            <p:nvPr/>
          </p:nvSpPr>
          <p:spPr>
            <a:xfrm>
              <a:off x="419724" y="2126607"/>
              <a:ext cx="3263422" cy="2412534"/>
            </a:xfrm>
            <a:custGeom>
              <a:avLst/>
              <a:gdLst/>
              <a:ahLst/>
              <a:cxnLst>
                <a:cxn ang="0">
                  <a:pos x="wd2" y="hd2"/>
                </a:cxn>
                <a:cxn ang="5400000">
                  <a:pos x="wd2" y="hd2"/>
                </a:cxn>
                <a:cxn ang="10800000">
                  <a:pos x="wd2" y="hd2"/>
                </a:cxn>
                <a:cxn ang="16200000">
                  <a:pos x="wd2" y="hd2"/>
                </a:cxn>
              </a:cxnLst>
              <a:rect l="0" t="0" r="r" b="b"/>
              <a:pathLst>
                <a:path w="21600" h="21600" extrusionOk="0">
                  <a:moveTo>
                    <a:pt x="185" y="21349"/>
                  </a:moveTo>
                  <a:lnTo>
                    <a:pt x="21415" y="21349"/>
                  </a:lnTo>
                  <a:lnTo>
                    <a:pt x="21415" y="251"/>
                  </a:lnTo>
                  <a:lnTo>
                    <a:pt x="185" y="251"/>
                  </a:lnTo>
                  <a:cubicBezTo>
                    <a:pt x="185" y="251"/>
                    <a:pt x="185" y="21349"/>
                    <a:pt x="185" y="21349"/>
                  </a:cubicBezTo>
                  <a:close/>
                  <a:moveTo>
                    <a:pt x="21600" y="21600"/>
                  </a:moveTo>
                  <a:lnTo>
                    <a:pt x="0" y="21600"/>
                  </a:lnTo>
                  <a:lnTo>
                    <a:pt x="0" y="0"/>
                  </a:lnTo>
                  <a:lnTo>
                    <a:pt x="21600" y="0"/>
                  </a:lnTo>
                  <a:cubicBezTo>
                    <a:pt x="21600" y="0"/>
                    <a:pt x="21600" y="21600"/>
                    <a:pt x="21600" y="21600"/>
                  </a:cubicBezTo>
                  <a:close/>
                </a:path>
              </a:pathLst>
            </a:cu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8" name="Kształt"/>
            <p:cNvSpPr/>
            <p:nvPr/>
          </p:nvSpPr>
          <p:spPr>
            <a:xfrm>
              <a:off x="2126607" y="4672941"/>
              <a:ext cx="1572166" cy="532199"/>
            </a:xfrm>
            <a:custGeom>
              <a:avLst/>
              <a:gdLst/>
              <a:ahLst/>
              <a:cxnLst>
                <a:cxn ang="0">
                  <a:pos x="wd2" y="hd2"/>
                </a:cxn>
                <a:cxn ang="5400000">
                  <a:pos x="wd2" y="hd2"/>
                </a:cxn>
                <a:cxn ang="10800000">
                  <a:pos x="wd2" y="hd2"/>
                </a:cxn>
                <a:cxn ang="16200000">
                  <a:pos x="wd2" y="hd2"/>
                </a:cxn>
              </a:cxnLst>
              <a:rect l="0" t="0" r="r" b="b"/>
              <a:pathLst>
                <a:path w="21600" h="21600" extrusionOk="0">
                  <a:moveTo>
                    <a:pt x="384" y="20464"/>
                  </a:moveTo>
                  <a:lnTo>
                    <a:pt x="21216" y="20464"/>
                  </a:lnTo>
                  <a:lnTo>
                    <a:pt x="21216" y="1136"/>
                  </a:lnTo>
                  <a:lnTo>
                    <a:pt x="384" y="1136"/>
                  </a:lnTo>
                  <a:cubicBezTo>
                    <a:pt x="384" y="1136"/>
                    <a:pt x="384" y="20464"/>
                    <a:pt x="384" y="20464"/>
                  </a:cubicBezTo>
                  <a:close/>
                  <a:moveTo>
                    <a:pt x="21600" y="21600"/>
                  </a:moveTo>
                  <a:lnTo>
                    <a:pt x="0" y="21600"/>
                  </a:lnTo>
                  <a:lnTo>
                    <a:pt x="0" y="0"/>
                  </a:lnTo>
                  <a:lnTo>
                    <a:pt x="21600" y="0"/>
                  </a:lnTo>
                  <a:cubicBezTo>
                    <a:pt x="21600" y="0"/>
                    <a:pt x="21600" y="21600"/>
                    <a:pt x="21600" y="21600"/>
                  </a:cubicBezTo>
                  <a:close/>
                </a:path>
              </a:pathLst>
            </a:cu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89" name="Kształt"/>
            <p:cNvSpPr/>
            <p:nvPr/>
          </p:nvSpPr>
          <p:spPr>
            <a:xfrm>
              <a:off x="419725" y="4672941"/>
              <a:ext cx="1572165" cy="532199"/>
            </a:xfrm>
            <a:custGeom>
              <a:avLst/>
              <a:gdLst/>
              <a:ahLst/>
              <a:cxnLst>
                <a:cxn ang="0">
                  <a:pos x="wd2" y="hd2"/>
                </a:cxn>
                <a:cxn ang="5400000">
                  <a:pos x="wd2" y="hd2"/>
                </a:cxn>
                <a:cxn ang="10800000">
                  <a:pos x="wd2" y="hd2"/>
                </a:cxn>
                <a:cxn ang="16200000">
                  <a:pos x="wd2" y="hd2"/>
                </a:cxn>
              </a:cxnLst>
              <a:rect l="0" t="0" r="r" b="b"/>
              <a:pathLst>
                <a:path w="21600" h="21600" extrusionOk="0">
                  <a:moveTo>
                    <a:pt x="384" y="20464"/>
                  </a:moveTo>
                  <a:lnTo>
                    <a:pt x="21216" y="20464"/>
                  </a:lnTo>
                  <a:lnTo>
                    <a:pt x="21216" y="1136"/>
                  </a:lnTo>
                  <a:lnTo>
                    <a:pt x="384" y="1136"/>
                  </a:lnTo>
                  <a:cubicBezTo>
                    <a:pt x="384" y="1136"/>
                    <a:pt x="384" y="20464"/>
                    <a:pt x="384" y="20464"/>
                  </a:cubicBezTo>
                  <a:close/>
                  <a:moveTo>
                    <a:pt x="21600" y="21600"/>
                  </a:moveTo>
                  <a:lnTo>
                    <a:pt x="0" y="21600"/>
                  </a:lnTo>
                  <a:lnTo>
                    <a:pt x="0" y="0"/>
                  </a:lnTo>
                  <a:lnTo>
                    <a:pt x="21600" y="0"/>
                  </a:lnTo>
                  <a:cubicBezTo>
                    <a:pt x="21600" y="0"/>
                    <a:pt x="21600" y="21600"/>
                    <a:pt x="21600" y="21600"/>
                  </a:cubicBezTo>
                  <a:close/>
                </a:path>
              </a:pathLst>
            </a:cu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0" name="Kształt"/>
            <p:cNvSpPr/>
            <p:nvPr/>
          </p:nvSpPr>
          <p:spPr>
            <a:xfrm>
              <a:off x="1622938" y="615597"/>
              <a:ext cx="889362" cy="889362"/>
            </a:xfrm>
            <a:custGeom>
              <a:avLst/>
              <a:gdLst/>
              <a:ahLst/>
              <a:cxnLst>
                <a:cxn ang="0">
                  <a:pos x="wd2" y="hd2"/>
                </a:cxn>
                <a:cxn ang="5400000">
                  <a:pos x="wd2" y="hd2"/>
                </a:cxn>
                <a:cxn ang="10800000">
                  <a:pos x="wd2" y="hd2"/>
                </a:cxn>
                <a:cxn ang="16200000">
                  <a:pos x="wd2" y="hd2"/>
                </a:cxn>
              </a:cxnLst>
              <a:rect l="0" t="0" r="r" b="b"/>
              <a:pathLst>
                <a:path w="21600" h="21600" extrusionOk="0">
                  <a:moveTo>
                    <a:pt x="7645" y="1180"/>
                  </a:moveTo>
                  <a:lnTo>
                    <a:pt x="7434" y="535"/>
                  </a:lnTo>
                  <a:cubicBezTo>
                    <a:pt x="8507" y="183"/>
                    <a:pt x="9629" y="3"/>
                    <a:pt x="10768" y="0"/>
                  </a:cubicBezTo>
                  <a:lnTo>
                    <a:pt x="10770" y="680"/>
                  </a:lnTo>
                  <a:cubicBezTo>
                    <a:pt x="9702" y="683"/>
                    <a:pt x="8651" y="851"/>
                    <a:pt x="7645" y="1180"/>
                  </a:cubicBezTo>
                  <a:close/>
                  <a:moveTo>
                    <a:pt x="16721" y="2591"/>
                  </a:moveTo>
                  <a:cubicBezTo>
                    <a:pt x="15858" y="1967"/>
                    <a:pt x="14908" y="1487"/>
                    <a:pt x="13898" y="1162"/>
                  </a:cubicBezTo>
                  <a:lnTo>
                    <a:pt x="14106" y="515"/>
                  </a:lnTo>
                  <a:cubicBezTo>
                    <a:pt x="15184" y="861"/>
                    <a:pt x="16198" y="1375"/>
                    <a:pt x="17120" y="2040"/>
                  </a:cubicBezTo>
                  <a:cubicBezTo>
                    <a:pt x="17120" y="2040"/>
                    <a:pt x="16721" y="2591"/>
                    <a:pt x="16721" y="2591"/>
                  </a:cubicBezTo>
                  <a:close/>
                  <a:moveTo>
                    <a:pt x="2598" y="4870"/>
                  </a:moveTo>
                  <a:lnTo>
                    <a:pt x="2047" y="4472"/>
                  </a:lnTo>
                  <a:cubicBezTo>
                    <a:pt x="2712" y="3553"/>
                    <a:pt x="3514" y="2748"/>
                    <a:pt x="4429" y="2078"/>
                  </a:cubicBezTo>
                  <a:lnTo>
                    <a:pt x="4831" y="2626"/>
                  </a:lnTo>
                  <a:cubicBezTo>
                    <a:pt x="3972" y="3254"/>
                    <a:pt x="3221" y="4009"/>
                    <a:pt x="2598" y="4870"/>
                  </a:cubicBezTo>
                  <a:close/>
                  <a:moveTo>
                    <a:pt x="20416" y="7635"/>
                  </a:moveTo>
                  <a:cubicBezTo>
                    <a:pt x="20085" y="6628"/>
                    <a:pt x="19597" y="5681"/>
                    <a:pt x="18967" y="4822"/>
                  </a:cubicBezTo>
                  <a:lnTo>
                    <a:pt x="19515" y="4420"/>
                  </a:lnTo>
                  <a:cubicBezTo>
                    <a:pt x="20187" y="5337"/>
                    <a:pt x="20708" y="6347"/>
                    <a:pt x="21062" y="7423"/>
                  </a:cubicBezTo>
                  <a:cubicBezTo>
                    <a:pt x="21062" y="7423"/>
                    <a:pt x="20416" y="7635"/>
                    <a:pt x="20416" y="7635"/>
                  </a:cubicBezTo>
                  <a:close/>
                  <a:moveTo>
                    <a:pt x="0" y="10820"/>
                  </a:moveTo>
                  <a:lnTo>
                    <a:pt x="0" y="10800"/>
                  </a:lnTo>
                  <a:cubicBezTo>
                    <a:pt x="0" y="9668"/>
                    <a:pt x="175" y="8552"/>
                    <a:pt x="518" y="7484"/>
                  </a:cubicBezTo>
                  <a:lnTo>
                    <a:pt x="1165" y="7692"/>
                  </a:lnTo>
                  <a:cubicBezTo>
                    <a:pt x="843" y="8693"/>
                    <a:pt x="680" y="9739"/>
                    <a:pt x="680" y="10800"/>
                  </a:cubicBezTo>
                  <a:cubicBezTo>
                    <a:pt x="680" y="10800"/>
                    <a:pt x="0" y="10820"/>
                    <a:pt x="0" y="10820"/>
                  </a:cubicBezTo>
                  <a:close/>
                  <a:moveTo>
                    <a:pt x="21075" y="14136"/>
                  </a:moveTo>
                  <a:lnTo>
                    <a:pt x="20428" y="13926"/>
                  </a:lnTo>
                  <a:cubicBezTo>
                    <a:pt x="20755" y="12920"/>
                    <a:pt x="20920" y="11868"/>
                    <a:pt x="20920" y="10800"/>
                  </a:cubicBezTo>
                  <a:lnTo>
                    <a:pt x="21600" y="10758"/>
                  </a:lnTo>
                  <a:lnTo>
                    <a:pt x="21600" y="10800"/>
                  </a:lnTo>
                  <a:cubicBezTo>
                    <a:pt x="21600" y="11939"/>
                    <a:pt x="21423" y="13061"/>
                    <a:pt x="21075" y="14136"/>
                  </a:cubicBezTo>
                  <a:close/>
                  <a:moveTo>
                    <a:pt x="2072" y="17162"/>
                  </a:moveTo>
                  <a:cubicBezTo>
                    <a:pt x="1402" y="16244"/>
                    <a:pt x="883" y="15232"/>
                    <a:pt x="532" y="14156"/>
                  </a:cubicBezTo>
                  <a:lnTo>
                    <a:pt x="1178" y="13945"/>
                  </a:lnTo>
                  <a:cubicBezTo>
                    <a:pt x="1507" y="14953"/>
                    <a:pt x="1993" y="15901"/>
                    <a:pt x="2621" y="16761"/>
                  </a:cubicBezTo>
                  <a:cubicBezTo>
                    <a:pt x="2621" y="16761"/>
                    <a:pt x="2072" y="17162"/>
                    <a:pt x="2072" y="17162"/>
                  </a:cubicBezTo>
                  <a:close/>
                  <a:moveTo>
                    <a:pt x="17154" y="19534"/>
                  </a:moveTo>
                  <a:lnTo>
                    <a:pt x="16754" y="18985"/>
                  </a:lnTo>
                  <a:cubicBezTo>
                    <a:pt x="17613" y="18359"/>
                    <a:pt x="18366" y="17605"/>
                    <a:pt x="18991" y="16746"/>
                  </a:cubicBezTo>
                  <a:lnTo>
                    <a:pt x="19540" y="17145"/>
                  </a:lnTo>
                  <a:cubicBezTo>
                    <a:pt x="18874" y="18062"/>
                    <a:pt x="18071" y="18866"/>
                    <a:pt x="17154" y="19534"/>
                  </a:cubicBezTo>
                  <a:close/>
                  <a:moveTo>
                    <a:pt x="7474" y="21078"/>
                  </a:moveTo>
                  <a:cubicBezTo>
                    <a:pt x="6396" y="20730"/>
                    <a:pt x="5383" y="20214"/>
                    <a:pt x="4463" y="19546"/>
                  </a:cubicBezTo>
                  <a:lnTo>
                    <a:pt x="4862" y="18996"/>
                  </a:lnTo>
                  <a:cubicBezTo>
                    <a:pt x="5724" y="19622"/>
                    <a:pt x="6673" y="20105"/>
                    <a:pt x="7683" y="20431"/>
                  </a:cubicBezTo>
                  <a:cubicBezTo>
                    <a:pt x="7683" y="20431"/>
                    <a:pt x="7474" y="21078"/>
                    <a:pt x="7474" y="21078"/>
                  </a:cubicBezTo>
                  <a:close/>
                  <a:moveTo>
                    <a:pt x="10810" y="21600"/>
                  </a:moveTo>
                  <a:lnTo>
                    <a:pt x="10810" y="20920"/>
                  </a:lnTo>
                  <a:cubicBezTo>
                    <a:pt x="11878" y="20919"/>
                    <a:pt x="12930" y="20752"/>
                    <a:pt x="13936" y="20425"/>
                  </a:cubicBezTo>
                  <a:lnTo>
                    <a:pt x="14146" y="21071"/>
                  </a:lnTo>
                  <a:cubicBezTo>
                    <a:pt x="13072" y="21421"/>
                    <a:pt x="11950" y="21599"/>
                    <a:pt x="10810" y="21600"/>
                  </a:cubicBezTo>
                  <a:close/>
                </a:path>
              </a:pathLst>
            </a:cu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1" name="Kształt"/>
            <p:cNvSpPr/>
            <p:nvPr/>
          </p:nvSpPr>
          <p:spPr>
            <a:xfrm>
              <a:off x="335780" y="139908"/>
              <a:ext cx="156592" cy="156592"/>
            </a:xfrm>
            <a:custGeom>
              <a:avLst/>
              <a:gdLst/>
              <a:ahLst/>
              <a:cxnLst>
                <a:cxn ang="0">
                  <a:pos x="wd2" y="hd2"/>
                </a:cxn>
                <a:cxn ang="5400000">
                  <a:pos x="wd2" y="hd2"/>
                </a:cxn>
                <a:cxn ang="10800000">
                  <a:pos x="wd2" y="hd2"/>
                </a:cxn>
                <a:cxn ang="16200000">
                  <a:pos x="wd2" y="hd2"/>
                </a:cxn>
              </a:cxnLst>
              <a:rect l="0" t="0" r="r" b="b"/>
              <a:pathLst>
                <a:path w="21600" h="21600" extrusionOk="0">
                  <a:moveTo>
                    <a:pt x="10799" y="3860"/>
                  </a:moveTo>
                  <a:cubicBezTo>
                    <a:pt x="6973" y="3860"/>
                    <a:pt x="3860" y="6973"/>
                    <a:pt x="3860" y="10799"/>
                  </a:cubicBezTo>
                  <a:cubicBezTo>
                    <a:pt x="3860" y="14627"/>
                    <a:pt x="6973" y="17740"/>
                    <a:pt x="10799" y="17740"/>
                  </a:cubicBezTo>
                  <a:cubicBezTo>
                    <a:pt x="14627" y="17740"/>
                    <a:pt x="17740" y="14627"/>
                    <a:pt x="17740" y="10799"/>
                  </a:cubicBezTo>
                  <a:cubicBezTo>
                    <a:pt x="17740" y="6973"/>
                    <a:pt x="14627" y="3860"/>
                    <a:pt x="10799" y="3860"/>
                  </a:cubicBezTo>
                  <a:close/>
                  <a:moveTo>
                    <a:pt x="10799" y="21600"/>
                  </a:moveTo>
                  <a:cubicBezTo>
                    <a:pt x="4844" y="21600"/>
                    <a:pt x="0" y="16755"/>
                    <a:pt x="0" y="10799"/>
                  </a:cubicBezTo>
                  <a:cubicBezTo>
                    <a:pt x="0" y="4844"/>
                    <a:pt x="4844" y="0"/>
                    <a:pt x="10799" y="0"/>
                  </a:cubicBezTo>
                  <a:cubicBezTo>
                    <a:pt x="16755" y="0"/>
                    <a:pt x="21600" y="4844"/>
                    <a:pt x="21600" y="10799"/>
                  </a:cubicBezTo>
                  <a:cubicBezTo>
                    <a:pt x="21600" y="16755"/>
                    <a:pt x="16755" y="21600"/>
                    <a:pt x="10799" y="21600"/>
                  </a:cubicBezTo>
                  <a:close/>
                </a:path>
              </a:pathLst>
            </a:cu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2" name="Kształt"/>
            <p:cNvSpPr/>
            <p:nvPr/>
          </p:nvSpPr>
          <p:spPr>
            <a:xfrm>
              <a:off x="559634" y="139908"/>
              <a:ext cx="156592" cy="156592"/>
            </a:xfrm>
            <a:custGeom>
              <a:avLst/>
              <a:gdLst/>
              <a:ahLst/>
              <a:cxnLst>
                <a:cxn ang="0">
                  <a:pos x="wd2" y="hd2"/>
                </a:cxn>
                <a:cxn ang="5400000">
                  <a:pos x="wd2" y="hd2"/>
                </a:cxn>
                <a:cxn ang="10800000">
                  <a:pos x="wd2" y="hd2"/>
                </a:cxn>
                <a:cxn ang="16200000">
                  <a:pos x="wd2" y="hd2"/>
                </a:cxn>
              </a:cxnLst>
              <a:rect l="0" t="0" r="r" b="b"/>
              <a:pathLst>
                <a:path w="21600" h="21600" extrusionOk="0">
                  <a:moveTo>
                    <a:pt x="10801" y="3860"/>
                  </a:moveTo>
                  <a:cubicBezTo>
                    <a:pt x="6973" y="3860"/>
                    <a:pt x="3860" y="6973"/>
                    <a:pt x="3860" y="10799"/>
                  </a:cubicBezTo>
                  <a:cubicBezTo>
                    <a:pt x="3860" y="14627"/>
                    <a:pt x="6973" y="17740"/>
                    <a:pt x="10801" y="17740"/>
                  </a:cubicBezTo>
                  <a:cubicBezTo>
                    <a:pt x="14627" y="17740"/>
                    <a:pt x="17740" y="14627"/>
                    <a:pt x="17740" y="10799"/>
                  </a:cubicBezTo>
                  <a:cubicBezTo>
                    <a:pt x="17740" y="6973"/>
                    <a:pt x="14627" y="3860"/>
                    <a:pt x="10801" y="3860"/>
                  </a:cubicBezTo>
                  <a:close/>
                  <a:moveTo>
                    <a:pt x="10801" y="21600"/>
                  </a:moveTo>
                  <a:cubicBezTo>
                    <a:pt x="4845" y="21600"/>
                    <a:pt x="0" y="16755"/>
                    <a:pt x="0" y="10799"/>
                  </a:cubicBezTo>
                  <a:cubicBezTo>
                    <a:pt x="0" y="4844"/>
                    <a:pt x="4845" y="0"/>
                    <a:pt x="10801" y="0"/>
                  </a:cubicBezTo>
                  <a:cubicBezTo>
                    <a:pt x="16756" y="0"/>
                    <a:pt x="21600" y="4844"/>
                    <a:pt x="21600" y="10799"/>
                  </a:cubicBezTo>
                  <a:cubicBezTo>
                    <a:pt x="21600" y="16755"/>
                    <a:pt x="16756" y="21600"/>
                    <a:pt x="10801" y="21600"/>
                  </a:cubicBezTo>
                  <a:close/>
                </a:path>
              </a:pathLst>
            </a:cu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3" name="Kształt"/>
            <p:cNvSpPr/>
            <p:nvPr/>
          </p:nvSpPr>
          <p:spPr>
            <a:xfrm>
              <a:off x="783486" y="139908"/>
              <a:ext cx="156592" cy="156592"/>
            </a:xfrm>
            <a:custGeom>
              <a:avLst/>
              <a:gdLst/>
              <a:ahLst/>
              <a:cxnLst>
                <a:cxn ang="0">
                  <a:pos x="wd2" y="hd2"/>
                </a:cxn>
                <a:cxn ang="5400000">
                  <a:pos x="wd2" y="hd2"/>
                </a:cxn>
                <a:cxn ang="10800000">
                  <a:pos x="wd2" y="hd2"/>
                </a:cxn>
                <a:cxn ang="16200000">
                  <a:pos x="wd2" y="hd2"/>
                </a:cxn>
              </a:cxnLst>
              <a:rect l="0" t="0" r="r" b="b"/>
              <a:pathLst>
                <a:path w="21600" h="21600" extrusionOk="0">
                  <a:moveTo>
                    <a:pt x="10799" y="3860"/>
                  </a:moveTo>
                  <a:cubicBezTo>
                    <a:pt x="6973" y="3860"/>
                    <a:pt x="3860" y="6973"/>
                    <a:pt x="3860" y="10799"/>
                  </a:cubicBezTo>
                  <a:cubicBezTo>
                    <a:pt x="3860" y="14627"/>
                    <a:pt x="6973" y="17740"/>
                    <a:pt x="10799" y="17740"/>
                  </a:cubicBezTo>
                  <a:cubicBezTo>
                    <a:pt x="14627" y="17740"/>
                    <a:pt x="17740" y="14627"/>
                    <a:pt x="17740" y="10799"/>
                  </a:cubicBezTo>
                  <a:cubicBezTo>
                    <a:pt x="17740" y="6973"/>
                    <a:pt x="14627" y="3860"/>
                    <a:pt x="10799" y="3860"/>
                  </a:cubicBezTo>
                  <a:close/>
                  <a:moveTo>
                    <a:pt x="10799" y="21600"/>
                  </a:moveTo>
                  <a:cubicBezTo>
                    <a:pt x="4844" y="21600"/>
                    <a:pt x="0" y="16755"/>
                    <a:pt x="0" y="10799"/>
                  </a:cubicBezTo>
                  <a:cubicBezTo>
                    <a:pt x="0" y="4844"/>
                    <a:pt x="4844" y="0"/>
                    <a:pt x="10799" y="0"/>
                  </a:cubicBezTo>
                  <a:cubicBezTo>
                    <a:pt x="16755" y="0"/>
                    <a:pt x="21600" y="4844"/>
                    <a:pt x="21600" y="10799"/>
                  </a:cubicBezTo>
                  <a:cubicBezTo>
                    <a:pt x="21600" y="16755"/>
                    <a:pt x="16755" y="21600"/>
                    <a:pt x="10799" y="21600"/>
                  </a:cubicBezTo>
                  <a:close/>
                </a:path>
              </a:pathLst>
            </a:cu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4" name="Okrąg"/>
            <p:cNvSpPr/>
            <p:nvPr/>
          </p:nvSpPr>
          <p:spPr>
            <a:xfrm>
              <a:off x="0" y="923395"/>
              <a:ext cx="360813" cy="360814"/>
            </a:xfrm>
            <a:prstGeom prst="ellipse">
              <a:avLst/>
            </a:prstGeom>
            <a:solidFill>
              <a:srgbClr val="FFFFFF"/>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5" name="Kształt"/>
            <p:cNvSpPr/>
            <p:nvPr/>
          </p:nvSpPr>
          <p:spPr>
            <a:xfrm>
              <a:off x="3346559" y="216325"/>
              <a:ext cx="282149" cy="28215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FFFFF"/>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799" name="Grupuj"/>
            <p:cNvGrpSpPr/>
            <p:nvPr/>
          </p:nvGrpSpPr>
          <p:grpSpPr>
            <a:xfrm>
              <a:off x="1336116" y="2601564"/>
              <a:ext cx="1462620" cy="1462621"/>
              <a:chOff x="0" y="0"/>
              <a:chExt cx="1462619" cy="1462619"/>
            </a:xfrm>
          </p:grpSpPr>
          <p:sp>
            <p:nvSpPr>
              <p:cNvPr id="796" name="Okrąg"/>
              <p:cNvSpPr/>
              <p:nvPr/>
            </p:nvSpPr>
            <p:spPr>
              <a:xfrm>
                <a:off x="0" y="0"/>
                <a:ext cx="1462620" cy="1462620"/>
              </a:xfrm>
              <a:prstGeom prst="ellipse">
                <a:avLst/>
              </a:pr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7" name="Okrąg"/>
              <p:cNvSpPr/>
              <p:nvPr/>
            </p:nvSpPr>
            <p:spPr>
              <a:xfrm>
                <a:off x="543138" y="237562"/>
                <a:ext cx="376343" cy="376342"/>
              </a:xfrm>
              <a:prstGeom prst="ellipse">
                <a:avLst/>
              </a:prstGeom>
              <a:solidFill>
                <a:srgbClr val="FFFFFF"/>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98" name="Kształt"/>
              <p:cNvSpPr/>
              <p:nvPr/>
            </p:nvSpPr>
            <p:spPr>
              <a:xfrm>
                <a:off x="366770" y="665174"/>
                <a:ext cx="729080" cy="515538"/>
              </a:xfrm>
              <a:custGeom>
                <a:avLst/>
                <a:gdLst/>
                <a:ahLst/>
                <a:cxnLst>
                  <a:cxn ang="0">
                    <a:pos x="wd2" y="hd2"/>
                  </a:cxn>
                  <a:cxn ang="5400000">
                    <a:pos x="wd2" y="hd2"/>
                  </a:cxn>
                  <a:cxn ang="10800000">
                    <a:pos x="wd2" y="hd2"/>
                  </a:cxn>
                  <a:cxn ang="16200000">
                    <a:pos x="wd2" y="hd2"/>
                  </a:cxn>
                </a:cxnLst>
                <a:rect l="0" t="0" r="r" b="b"/>
                <a:pathLst>
                  <a:path w="21600" h="19679" extrusionOk="0">
                    <a:moveTo>
                      <a:pt x="21600" y="13915"/>
                    </a:moveTo>
                    <a:cubicBezTo>
                      <a:pt x="21600" y="21600"/>
                      <a:pt x="0" y="21600"/>
                      <a:pt x="0" y="13915"/>
                    </a:cubicBezTo>
                    <a:cubicBezTo>
                      <a:pt x="0" y="6230"/>
                      <a:pt x="4835" y="0"/>
                      <a:pt x="10800" y="0"/>
                    </a:cubicBezTo>
                    <a:cubicBezTo>
                      <a:pt x="16765" y="0"/>
                      <a:pt x="21600" y="6230"/>
                      <a:pt x="21600" y="13915"/>
                    </a:cubicBezTo>
                    <a:close/>
                  </a:path>
                </a:pathLst>
              </a:custGeom>
              <a:solidFill>
                <a:srgbClr val="FFFFFF"/>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sp>
        <p:nvSpPr>
          <p:cNvPr id="801" name="Kształt"/>
          <p:cNvSpPr/>
          <p:nvPr/>
        </p:nvSpPr>
        <p:spPr>
          <a:xfrm>
            <a:off x="20238766" y="793575"/>
            <a:ext cx="242986" cy="24298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02" name="Kształt"/>
          <p:cNvSpPr/>
          <p:nvPr/>
        </p:nvSpPr>
        <p:spPr>
          <a:xfrm>
            <a:off x="19153311" y="12127776"/>
            <a:ext cx="1184716" cy="602498"/>
          </a:xfrm>
          <a:custGeom>
            <a:avLst/>
            <a:gdLst/>
            <a:ahLst/>
            <a:cxnLst>
              <a:cxn ang="0">
                <a:pos x="wd2" y="hd2"/>
              </a:cxn>
              <a:cxn ang="5400000">
                <a:pos x="wd2" y="hd2"/>
              </a:cxn>
              <a:cxn ang="10800000">
                <a:pos x="wd2" y="hd2"/>
              </a:cxn>
              <a:cxn ang="16200000">
                <a:pos x="wd2" y="hd2"/>
              </a:cxn>
            </a:cxnLst>
            <a:rect l="0" t="0" r="r" b="b"/>
            <a:pathLst>
              <a:path w="21600" h="21600" extrusionOk="0">
                <a:moveTo>
                  <a:pt x="6145" y="0"/>
                </a:moveTo>
                <a:cubicBezTo>
                  <a:pt x="6143" y="122"/>
                  <a:pt x="6136" y="241"/>
                  <a:pt x="6136" y="364"/>
                </a:cubicBezTo>
                <a:cubicBezTo>
                  <a:pt x="6136" y="5429"/>
                  <a:pt x="8224" y="9535"/>
                  <a:pt x="10800" y="9535"/>
                </a:cubicBezTo>
                <a:cubicBezTo>
                  <a:pt x="13376" y="9535"/>
                  <a:pt x="15464" y="5429"/>
                  <a:pt x="15464" y="364"/>
                </a:cubicBezTo>
                <a:cubicBezTo>
                  <a:pt x="15464" y="241"/>
                  <a:pt x="15457" y="122"/>
                  <a:pt x="15455" y="0"/>
                </a:cubicBezTo>
                <a:lnTo>
                  <a:pt x="21595" y="0"/>
                </a:lnTo>
                <a:cubicBezTo>
                  <a:pt x="21596" y="121"/>
                  <a:pt x="21600" y="242"/>
                  <a:pt x="21600" y="364"/>
                </a:cubicBezTo>
                <a:cubicBezTo>
                  <a:pt x="21600" y="12092"/>
                  <a:pt x="16765" y="21600"/>
                  <a:pt x="10800" y="21600"/>
                </a:cubicBezTo>
                <a:cubicBezTo>
                  <a:pt x="4835" y="21600"/>
                  <a:pt x="0" y="12092"/>
                  <a:pt x="0" y="364"/>
                </a:cubicBezTo>
                <a:cubicBezTo>
                  <a:pt x="0" y="242"/>
                  <a:pt x="4" y="121"/>
                  <a:pt x="5" y="0"/>
                </a:cubicBezTo>
                <a:cubicBezTo>
                  <a:pt x="5" y="0"/>
                  <a:pt x="6145" y="0"/>
                  <a:pt x="6145" y="0"/>
                </a:cubicBezTo>
                <a:close/>
              </a:path>
            </a:pathLst>
          </a:cu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03" name="Kształt"/>
          <p:cNvSpPr/>
          <p:nvPr/>
        </p:nvSpPr>
        <p:spPr>
          <a:xfrm>
            <a:off x="17657576" y="11550665"/>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04" name="Kształt"/>
          <p:cNvSpPr/>
          <p:nvPr/>
        </p:nvSpPr>
        <p:spPr>
          <a:xfrm>
            <a:off x="22433117" y="10978578"/>
            <a:ext cx="242987" cy="24298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05" name="Kształt"/>
          <p:cNvSpPr>
            <a:spLocks noGrp="1"/>
          </p:cNvSpPr>
          <p:nvPr>
            <p:ph type="body" sz="quarter" idx="48"/>
          </p:nvPr>
        </p:nvSpPr>
        <p:spPr>
          <a:xfrm>
            <a:off x="11470233" y="8418303"/>
            <a:ext cx="691659" cy="6916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20088"/>
                </a:lnTo>
                <a:lnTo>
                  <a:pt x="2807" y="20088"/>
                </a:lnTo>
                <a:lnTo>
                  <a:pt x="2807" y="11841"/>
                </a:lnTo>
                <a:lnTo>
                  <a:pt x="6208" y="11841"/>
                </a:lnTo>
                <a:lnTo>
                  <a:pt x="6208" y="20088"/>
                </a:lnTo>
                <a:lnTo>
                  <a:pt x="9095" y="20088"/>
                </a:lnTo>
                <a:lnTo>
                  <a:pt x="9095" y="5726"/>
                </a:lnTo>
                <a:lnTo>
                  <a:pt x="12478" y="5726"/>
                </a:lnTo>
                <a:lnTo>
                  <a:pt x="12478" y="20088"/>
                </a:lnTo>
                <a:lnTo>
                  <a:pt x="15411" y="20088"/>
                </a:lnTo>
                <a:lnTo>
                  <a:pt x="15411" y="0"/>
                </a:lnTo>
                <a:lnTo>
                  <a:pt x="18790" y="0"/>
                </a:lnTo>
                <a:lnTo>
                  <a:pt x="18790" y="20088"/>
                </a:lnTo>
                <a:lnTo>
                  <a:pt x="21600" y="20088"/>
                </a:lnTo>
                <a:cubicBezTo>
                  <a:pt x="21600" y="20088"/>
                  <a:pt x="21600" y="21600"/>
                  <a:pt x="21600" y="21600"/>
                </a:cubicBezTo>
                <a:close/>
              </a:path>
            </a:pathLst>
          </a:custGeom>
          <a:solidFill>
            <a:srgbClr val="000000"/>
          </a:solidFill>
          <a:effectLst>
            <a:outerShdw blurRad="1155700" dist="177800" dir="5400000" rotWithShape="0">
              <a:srgbClr val="C6C8CD">
                <a:alpha val="80490"/>
              </a:srgbClr>
            </a:outerShdw>
          </a:effectLst>
        </p:spPr>
        <p:txBody>
          <a:bodyPr lIns="53578" tIns="53578" rIns="53578" bIns="53578"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806" name="Okrąg"/>
          <p:cNvSpPr/>
          <p:nvPr/>
        </p:nvSpPr>
        <p:spPr>
          <a:xfrm>
            <a:off x="12889097" y="2776752"/>
            <a:ext cx="847888" cy="847888"/>
          </a:xfrm>
          <a:prstGeom prst="ellipse">
            <a:avLst/>
          </a:prstGeom>
          <a:solidFill>
            <a:srgbClr val="6DB8A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07"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08" name="Kształt"/>
          <p:cNvSpPr/>
          <p:nvPr/>
        </p:nvSpPr>
        <p:spPr>
          <a:xfrm>
            <a:off x="22664889" y="12565694"/>
            <a:ext cx="247122" cy="24712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09" name="Kształt"/>
          <p:cNvSpPr/>
          <p:nvPr/>
        </p:nvSpPr>
        <p:spPr>
          <a:xfrm>
            <a:off x="22564515" y="1835719"/>
            <a:ext cx="447871" cy="44787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10"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20">
    <p:spTree>
      <p:nvGrpSpPr>
        <p:cNvPr id="1" name=""/>
        <p:cNvGrpSpPr/>
        <p:nvPr/>
      </p:nvGrpSpPr>
      <p:grpSpPr>
        <a:xfrm>
          <a:off x="0" y="0"/>
          <a:ext cx="0" cy="0"/>
          <a:chOff x="0" y="0"/>
          <a:chExt cx="0" cy="0"/>
        </a:xfrm>
      </p:grpSpPr>
      <p:sp>
        <p:nvSpPr>
          <p:cNvPr id="817" name="Prostokąt"/>
          <p:cNvSpPr/>
          <p:nvPr/>
        </p:nvSpPr>
        <p:spPr>
          <a:xfrm>
            <a:off x="16515453" y="207268"/>
            <a:ext cx="7617378" cy="13301465"/>
          </a:xfrm>
          <a:prstGeom prst="rect">
            <a:avLst/>
          </a:prstGeom>
          <a:solidFill>
            <a:srgbClr val="F5A479"/>
          </a:solidFill>
          <a:ln w="12700">
            <a:miter lim="400000"/>
          </a:ln>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818" name="Linia"/>
          <p:cNvSpPr/>
          <p:nvPr/>
        </p:nvSpPr>
        <p:spPr>
          <a:xfrm>
            <a:off x="3124571" y="7610422"/>
            <a:ext cx="1" cy="4312997"/>
          </a:xfrm>
          <a:prstGeom prst="line">
            <a:avLst/>
          </a:prstGeom>
          <a:ln w="3175">
            <a:solidFill>
              <a:srgbClr val="000000"/>
            </a:solidFill>
            <a:miter lim="400000"/>
          </a:ln>
        </p:spPr>
        <p:txBody>
          <a:bodyPr lIns="71437" tIns="71437" rIns="71437" bIns="71437" anchor="ctr"/>
          <a:lstStyle/>
          <a:p>
            <a:endParaRPr/>
          </a:p>
        </p:txBody>
      </p:sp>
      <p:sp>
        <p:nvSpPr>
          <p:cNvPr id="819" name="Tekst tytułowy"/>
          <p:cNvSpPr txBox="1">
            <a:spLocks noGrp="1"/>
          </p:cNvSpPr>
          <p:nvPr>
            <p:ph type="title"/>
          </p:nvPr>
        </p:nvSpPr>
        <p:spPr>
          <a:xfrm>
            <a:off x="2540832" y="1973460"/>
            <a:ext cx="12554469" cy="1250158"/>
          </a:xfrm>
          <a:prstGeom prst="rect">
            <a:avLst/>
          </a:prstGeom>
        </p:spPr>
        <p:txBody>
          <a:bodyPr/>
          <a:lstStyle/>
          <a:p>
            <a:r>
              <a:t>Tekst tytułowy</a:t>
            </a:r>
          </a:p>
        </p:txBody>
      </p:sp>
      <p:sp>
        <p:nvSpPr>
          <p:cNvPr id="820" name="Kształt"/>
          <p:cNvSpPr/>
          <p:nvPr/>
        </p:nvSpPr>
        <p:spPr>
          <a:xfrm>
            <a:off x="16947367" y="858307"/>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1" name="Okrąg"/>
          <p:cNvSpPr/>
          <p:nvPr/>
        </p:nvSpPr>
        <p:spPr>
          <a:xfrm>
            <a:off x="21701224" y="2211685"/>
            <a:ext cx="447870" cy="447870"/>
          </a:xfrm>
          <a:prstGeom prst="ellipse">
            <a:avLst/>
          </a:pr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2" name="Kształt"/>
          <p:cNvSpPr/>
          <p:nvPr/>
        </p:nvSpPr>
        <p:spPr>
          <a:xfrm>
            <a:off x="22943255" y="11738198"/>
            <a:ext cx="247122" cy="24712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3" name="Kształt"/>
          <p:cNvSpPr/>
          <p:nvPr/>
        </p:nvSpPr>
        <p:spPr>
          <a:xfrm>
            <a:off x="17818310" y="2769555"/>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4" name="Kształt"/>
          <p:cNvSpPr/>
          <p:nvPr/>
        </p:nvSpPr>
        <p:spPr>
          <a:xfrm>
            <a:off x="20007691" y="854211"/>
            <a:ext cx="242987" cy="24298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5" name="Kształt"/>
          <p:cNvSpPr/>
          <p:nvPr/>
        </p:nvSpPr>
        <p:spPr>
          <a:xfrm>
            <a:off x="19594579" y="12147988"/>
            <a:ext cx="1184715" cy="602498"/>
          </a:xfrm>
          <a:custGeom>
            <a:avLst/>
            <a:gdLst/>
            <a:ahLst/>
            <a:cxnLst>
              <a:cxn ang="0">
                <a:pos x="wd2" y="hd2"/>
              </a:cxn>
              <a:cxn ang="5400000">
                <a:pos x="wd2" y="hd2"/>
              </a:cxn>
              <a:cxn ang="10800000">
                <a:pos x="wd2" y="hd2"/>
              </a:cxn>
              <a:cxn ang="16200000">
                <a:pos x="wd2" y="hd2"/>
              </a:cxn>
            </a:cxnLst>
            <a:rect l="0" t="0" r="r" b="b"/>
            <a:pathLst>
              <a:path w="21600" h="21600" extrusionOk="0">
                <a:moveTo>
                  <a:pt x="6145" y="0"/>
                </a:moveTo>
                <a:cubicBezTo>
                  <a:pt x="6143" y="122"/>
                  <a:pt x="6136" y="241"/>
                  <a:pt x="6136" y="364"/>
                </a:cubicBezTo>
                <a:cubicBezTo>
                  <a:pt x="6136" y="5429"/>
                  <a:pt x="8224" y="9535"/>
                  <a:pt x="10800" y="9535"/>
                </a:cubicBezTo>
                <a:cubicBezTo>
                  <a:pt x="13376" y="9535"/>
                  <a:pt x="15464" y="5429"/>
                  <a:pt x="15464" y="364"/>
                </a:cubicBezTo>
                <a:cubicBezTo>
                  <a:pt x="15464" y="241"/>
                  <a:pt x="15457" y="122"/>
                  <a:pt x="15455" y="0"/>
                </a:cubicBezTo>
                <a:lnTo>
                  <a:pt x="21595" y="0"/>
                </a:lnTo>
                <a:cubicBezTo>
                  <a:pt x="21596" y="121"/>
                  <a:pt x="21600" y="242"/>
                  <a:pt x="21600" y="364"/>
                </a:cubicBezTo>
                <a:cubicBezTo>
                  <a:pt x="21600" y="12092"/>
                  <a:pt x="16765" y="21600"/>
                  <a:pt x="10800" y="21600"/>
                </a:cubicBezTo>
                <a:cubicBezTo>
                  <a:pt x="4835" y="21600"/>
                  <a:pt x="0" y="12092"/>
                  <a:pt x="0" y="364"/>
                </a:cubicBezTo>
                <a:cubicBezTo>
                  <a:pt x="0" y="242"/>
                  <a:pt x="4" y="121"/>
                  <a:pt x="5" y="0"/>
                </a:cubicBezTo>
                <a:cubicBezTo>
                  <a:pt x="5" y="0"/>
                  <a:pt x="6145" y="0"/>
                  <a:pt x="6145" y="0"/>
                </a:cubicBezTo>
                <a:close/>
              </a:path>
            </a:pathLst>
          </a:cu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6" name="Kształt"/>
          <p:cNvSpPr/>
          <p:nvPr/>
        </p:nvSpPr>
        <p:spPr>
          <a:xfrm>
            <a:off x="18086201" y="1080057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7" name="Kształt"/>
          <p:cNvSpPr/>
          <p:nvPr/>
        </p:nvSpPr>
        <p:spPr>
          <a:xfrm>
            <a:off x="20489893" y="14497208"/>
            <a:ext cx="242987" cy="24298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28" name="Kwadrat"/>
          <p:cNvSpPr>
            <a:spLocks noGrp="1"/>
          </p:cNvSpPr>
          <p:nvPr>
            <p:ph type="body" sz="quarter" idx="21"/>
          </p:nvPr>
        </p:nvSpPr>
        <p:spPr>
          <a:xfrm>
            <a:off x="2555228" y="7161609"/>
            <a:ext cx="1138686" cy="1138685"/>
          </a:xfrm>
          <a:prstGeom prst="rect">
            <a:avLst/>
          </a:prstGeom>
          <a:solidFill>
            <a:srgbClr val="E4C8E0"/>
          </a:solidFill>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829" name="Nulla vitae elit libero, a pharetra augue id dolor id nibh ultricies vehicula ut id elit. Etiam porta sem malesuada magna mollis euismod."/>
          <p:cNvSpPr>
            <a:spLocks noGrp="1"/>
          </p:cNvSpPr>
          <p:nvPr>
            <p:ph type="body" sz="quarter" idx="22"/>
          </p:nvPr>
        </p:nvSpPr>
        <p:spPr>
          <a:xfrm>
            <a:off x="4492528" y="7574899"/>
            <a:ext cx="8196408" cy="847888"/>
          </a:xfrm>
          <a:prstGeom prst="rect">
            <a:avLst/>
          </a:prstGeom>
        </p:spPr>
        <p:txBody>
          <a:bodyPr/>
          <a:lstStyle>
            <a:lvl1pPr>
              <a:defRPr sz="1800"/>
            </a:lvl1pPr>
          </a:lstStyle>
          <a:p>
            <a:r>
              <a:t>Nulla vitae elit libero, a pharetra augue id dolor id nibh ultricies vehicula ut id elit. Etiam porta sem malesuada magna mollis euismod.</a:t>
            </a:r>
          </a:p>
        </p:txBody>
      </p:sp>
      <p:sp>
        <p:nvSpPr>
          <p:cNvPr id="830" name="Ultricies Etiam"/>
          <p:cNvSpPr>
            <a:spLocks noGrp="1"/>
          </p:cNvSpPr>
          <p:nvPr>
            <p:ph type="body" sz="quarter" idx="23"/>
          </p:nvPr>
        </p:nvSpPr>
        <p:spPr>
          <a:xfrm>
            <a:off x="4492528" y="7039117"/>
            <a:ext cx="8196408" cy="448439"/>
          </a:xfrm>
          <a:prstGeom prst="rect">
            <a:avLst/>
          </a:prstGeom>
        </p:spPr>
        <p:txBody>
          <a:bodyPr anchor="ctr"/>
          <a:lstStyle>
            <a:lvl1pPr>
              <a:defRPr sz="1800">
                <a:solidFill>
                  <a:srgbClr val="000000"/>
                </a:solidFill>
                <a:latin typeface="+mn-lt"/>
                <a:ea typeface="+mn-ea"/>
                <a:cs typeface="+mn-cs"/>
                <a:sym typeface="Helvetica Neue Medium"/>
              </a:defRPr>
            </a:lvl1pPr>
          </a:lstStyle>
          <a:p>
            <a:r>
              <a:t>Ultricies Etiam</a:t>
            </a:r>
          </a:p>
        </p:txBody>
      </p:sp>
      <p:sp>
        <p:nvSpPr>
          <p:cNvPr id="831" name="Kwadrat"/>
          <p:cNvSpPr>
            <a:spLocks noGrp="1"/>
          </p:cNvSpPr>
          <p:nvPr>
            <p:ph type="body" sz="quarter" idx="24"/>
          </p:nvPr>
        </p:nvSpPr>
        <p:spPr>
          <a:xfrm>
            <a:off x="2555228" y="9197578"/>
            <a:ext cx="1138686" cy="1138685"/>
          </a:xfrm>
          <a:prstGeom prst="rect">
            <a:avLst/>
          </a:prstGeom>
          <a:solidFill>
            <a:srgbClr val="6DB8A4"/>
          </a:solidFill>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832" name="Nulla vitae elit libero, a pharetra augue id dolor id nibh ultricies vehicula ut id elit. Etiam porta sem malesuada magna mollis euismod."/>
          <p:cNvSpPr>
            <a:spLocks noGrp="1"/>
          </p:cNvSpPr>
          <p:nvPr>
            <p:ph type="body" sz="quarter" idx="25"/>
          </p:nvPr>
        </p:nvSpPr>
        <p:spPr>
          <a:xfrm>
            <a:off x="4492528" y="9610868"/>
            <a:ext cx="8196408" cy="847887"/>
          </a:xfrm>
          <a:prstGeom prst="rect">
            <a:avLst/>
          </a:prstGeom>
        </p:spPr>
        <p:txBody>
          <a:bodyPr/>
          <a:lstStyle>
            <a:lvl1pPr>
              <a:defRPr sz="1800"/>
            </a:lvl1pPr>
          </a:lstStyle>
          <a:p>
            <a:r>
              <a:t>Nulla vitae elit libero, a pharetra augue id dolor id nibh ultricies vehicula ut id elit. Etiam porta sem malesuada magna mollis euismod.</a:t>
            </a:r>
          </a:p>
        </p:txBody>
      </p:sp>
      <p:sp>
        <p:nvSpPr>
          <p:cNvPr id="833" name="Ultricies Etiam"/>
          <p:cNvSpPr>
            <a:spLocks noGrp="1"/>
          </p:cNvSpPr>
          <p:nvPr>
            <p:ph type="body" sz="quarter" idx="26"/>
          </p:nvPr>
        </p:nvSpPr>
        <p:spPr>
          <a:xfrm>
            <a:off x="4492528" y="9075086"/>
            <a:ext cx="8196408" cy="448439"/>
          </a:xfrm>
          <a:prstGeom prst="rect">
            <a:avLst/>
          </a:prstGeom>
        </p:spPr>
        <p:txBody>
          <a:bodyPr anchor="ctr"/>
          <a:lstStyle>
            <a:lvl1pPr>
              <a:defRPr sz="1800">
                <a:solidFill>
                  <a:srgbClr val="000000"/>
                </a:solidFill>
                <a:latin typeface="+mn-lt"/>
                <a:ea typeface="+mn-ea"/>
                <a:cs typeface="+mn-cs"/>
                <a:sym typeface="Helvetica Neue Medium"/>
              </a:defRPr>
            </a:lvl1pPr>
          </a:lstStyle>
          <a:p>
            <a:r>
              <a:t>Ultricies Etiam</a:t>
            </a:r>
          </a:p>
        </p:txBody>
      </p:sp>
      <p:sp>
        <p:nvSpPr>
          <p:cNvPr id="834" name="Kwadrat"/>
          <p:cNvSpPr>
            <a:spLocks noGrp="1"/>
          </p:cNvSpPr>
          <p:nvPr>
            <p:ph type="body" sz="quarter" idx="27"/>
          </p:nvPr>
        </p:nvSpPr>
        <p:spPr>
          <a:xfrm>
            <a:off x="2555228" y="11024525"/>
            <a:ext cx="1138686" cy="1138686"/>
          </a:xfrm>
          <a:prstGeom prst="rect">
            <a:avLst/>
          </a:prstGeom>
          <a:solidFill>
            <a:srgbClr val="C5D6E4"/>
          </a:solidFill>
        </p:spPr>
        <p:txBody>
          <a:bodyPr lIns="71437" tIns="71437" rIns="71437" bIns="71437"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35" name="Nulla vitae elit libero, a pharetra augue id dolor id nibh ultricies vehicula ut id elit. Etiam porta sem malesuada magna mollis euismod."/>
          <p:cNvSpPr>
            <a:spLocks noGrp="1"/>
          </p:cNvSpPr>
          <p:nvPr>
            <p:ph type="body" sz="quarter" idx="28"/>
          </p:nvPr>
        </p:nvSpPr>
        <p:spPr>
          <a:xfrm>
            <a:off x="4492528" y="11437815"/>
            <a:ext cx="8196408" cy="847888"/>
          </a:xfrm>
          <a:prstGeom prst="rect">
            <a:avLst/>
          </a:prstGeom>
        </p:spPr>
        <p:txBody>
          <a:bodyPr/>
          <a:lstStyle>
            <a:lvl1pPr>
              <a:defRPr sz="1800"/>
            </a:lvl1pPr>
          </a:lstStyle>
          <a:p>
            <a:r>
              <a:t>Nulla vitae elit libero, a pharetra augue id dolor id nibh ultricies vehicula ut id elit. Etiam porta sem malesuada magna mollis euismod.</a:t>
            </a:r>
          </a:p>
        </p:txBody>
      </p:sp>
      <p:sp>
        <p:nvSpPr>
          <p:cNvPr id="836" name="Ultricies Etiam"/>
          <p:cNvSpPr>
            <a:spLocks noGrp="1"/>
          </p:cNvSpPr>
          <p:nvPr>
            <p:ph type="body" sz="quarter" idx="29"/>
          </p:nvPr>
        </p:nvSpPr>
        <p:spPr>
          <a:xfrm>
            <a:off x="4492528" y="10902033"/>
            <a:ext cx="8196408" cy="448438"/>
          </a:xfrm>
          <a:prstGeom prst="rect">
            <a:avLst/>
          </a:prstGeom>
        </p:spPr>
        <p:txBody>
          <a:bodyPr anchor="ctr"/>
          <a:lstStyle>
            <a:lvl1pPr>
              <a:defRPr sz="1800">
                <a:solidFill>
                  <a:srgbClr val="000000"/>
                </a:solidFill>
                <a:latin typeface="+mn-lt"/>
                <a:ea typeface="+mn-ea"/>
                <a:cs typeface="+mn-cs"/>
                <a:sym typeface="Helvetica Neue Medium"/>
              </a:defRPr>
            </a:lvl1pPr>
          </a:lstStyle>
          <a:p>
            <a:r>
              <a:t>Ultricies Etiam</a:t>
            </a:r>
          </a:p>
        </p:txBody>
      </p:sp>
      <p:sp>
        <p:nvSpPr>
          <p:cNvPr id="837" name="Treść - poziom 1…"/>
          <p:cNvSpPr txBox="1">
            <a:spLocks noGrp="1"/>
          </p:cNvSpPr>
          <p:nvPr>
            <p:ph type="body" sz="quarter" idx="1"/>
          </p:nvPr>
        </p:nvSpPr>
        <p:spPr>
          <a:xfrm>
            <a:off x="2540832" y="4503614"/>
            <a:ext cx="12554469" cy="1656529"/>
          </a:xfrm>
          <a:prstGeom prst="rect">
            <a:avLst/>
          </a:prstGeom>
        </p:spPr>
        <p:txBody>
          <a:bodyPr/>
          <a:lstStyle>
            <a:lvl1pPr>
              <a:defRPr sz="2200"/>
            </a:lvl1pPr>
            <a:lvl2pPr>
              <a:defRPr sz="2200"/>
            </a:lvl2pPr>
            <a:lvl3pPr>
              <a:defRPr sz="2200"/>
            </a:lvl3pPr>
            <a:lvl4pPr>
              <a:defRPr sz="2200"/>
            </a:lvl4pPr>
            <a:lvl5pPr>
              <a:defRPr sz="2200"/>
            </a:lvl5pPr>
          </a:lstStyle>
          <a:p>
            <a:r>
              <a:t>Treść - poziom 1</a:t>
            </a:r>
          </a:p>
          <a:p>
            <a:pPr lvl="1"/>
            <a:r>
              <a:t>Treść - poziom 2</a:t>
            </a:r>
          </a:p>
          <a:p>
            <a:pPr lvl="2"/>
            <a:r>
              <a:t>Treść - poziom 3</a:t>
            </a:r>
          </a:p>
          <a:p>
            <a:pPr lvl="3"/>
            <a:r>
              <a:t>Treść - poziom 4</a:t>
            </a:r>
          </a:p>
          <a:p>
            <a:pPr lvl="4"/>
            <a:r>
              <a:t>Treść - poziom 5</a:t>
            </a:r>
          </a:p>
        </p:txBody>
      </p:sp>
      <p:sp>
        <p:nvSpPr>
          <p:cNvPr id="838" name="Kształt"/>
          <p:cNvSpPr>
            <a:spLocks noGrp="1"/>
          </p:cNvSpPr>
          <p:nvPr>
            <p:ph type="body" sz="quarter" idx="30"/>
          </p:nvPr>
        </p:nvSpPr>
        <p:spPr>
          <a:xfrm>
            <a:off x="2844106" y="11313409"/>
            <a:ext cx="560930" cy="560917"/>
          </a:xfrm>
          <a:custGeom>
            <a:avLst/>
            <a:gdLst/>
            <a:ahLst/>
            <a:cxnLst>
              <a:cxn ang="0">
                <a:pos x="wd2" y="hd2"/>
              </a:cxn>
              <a:cxn ang="5400000">
                <a:pos x="wd2" y="hd2"/>
              </a:cxn>
              <a:cxn ang="10800000">
                <a:pos x="wd2" y="hd2"/>
              </a:cxn>
              <a:cxn ang="16200000">
                <a:pos x="wd2" y="hd2"/>
              </a:cxn>
            </a:cxnLst>
            <a:rect l="0" t="0" r="r" b="b"/>
            <a:pathLst>
              <a:path w="21600" h="21600" extrusionOk="0">
                <a:moveTo>
                  <a:pt x="17493" y="4105"/>
                </a:moveTo>
                <a:cubicBezTo>
                  <a:pt x="16881" y="3493"/>
                  <a:pt x="15890" y="3493"/>
                  <a:pt x="15278" y="4105"/>
                </a:cubicBezTo>
                <a:cubicBezTo>
                  <a:pt x="14666" y="4717"/>
                  <a:pt x="14666" y="5708"/>
                  <a:pt x="15278" y="6320"/>
                </a:cubicBezTo>
                <a:cubicBezTo>
                  <a:pt x="15890" y="6931"/>
                  <a:pt x="16881" y="6931"/>
                  <a:pt x="17493" y="6320"/>
                </a:cubicBezTo>
                <a:cubicBezTo>
                  <a:pt x="18104" y="5708"/>
                  <a:pt x="18104" y="4717"/>
                  <a:pt x="17493" y="4105"/>
                </a:cubicBezTo>
                <a:close/>
                <a:moveTo>
                  <a:pt x="8941" y="21600"/>
                </a:moveTo>
                <a:lnTo>
                  <a:pt x="0" y="12659"/>
                </a:lnTo>
                <a:lnTo>
                  <a:pt x="12659" y="0"/>
                </a:lnTo>
                <a:lnTo>
                  <a:pt x="20255" y="1424"/>
                </a:lnTo>
                <a:lnTo>
                  <a:pt x="21600" y="8941"/>
                </a:lnTo>
                <a:cubicBezTo>
                  <a:pt x="21600" y="8941"/>
                  <a:pt x="8941" y="21600"/>
                  <a:pt x="8941" y="21600"/>
                </a:cubicBezTo>
                <a:close/>
              </a:path>
            </a:pathLst>
          </a:custGeom>
          <a:solidFill>
            <a:srgbClr val="FFFFFF"/>
          </a:solidFill>
          <a:effectLst>
            <a:outerShdw blurRad="1155700" dist="177800" dir="5400000" rotWithShape="0">
              <a:srgbClr val="C6C8CD">
                <a:alpha val="80490"/>
              </a:srgbClr>
            </a:outerShdw>
          </a:effectLst>
        </p:spPr>
        <p:txBody>
          <a:bodyPr lIns="53578" tIns="53578" rIns="53578" bIns="53578"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839" name="Kształt"/>
          <p:cNvSpPr>
            <a:spLocks noGrp="1"/>
          </p:cNvSpPr>
          <p:nvPr>
            <p:ph type="body" sz="quarter" idx="31"/>
          </p:nvPr>
        </p:nvSpPr>
        <p:spPr>
          <a:xfrm>
            <a:off x="2844106" y="9486472"/>
            <a:ext cx="560930" cy="56089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20088"/>
                </a:lnTo>
                <a:lnTo>
                  <a:pt x="2807" y="20088"/>
                </a:lnTo>
                <a:lnTo>
                  <a:pt x="2807" y="11841"/>
                </a:lnTo>
                <a:lnTo>
                  <a:pt x="6208" y="11841"/>
                </a:lnTo>
                <a:lnTo>
                  <a:pt x="6208" y="20088"/>
                </a:lnTo>
                <a:lnTo>
                  <a:pt x="9095" y="20088"/>
                </a:lnTo>
                <a:lnTo>
                  <a:pt x="9095" y="5726"/>
                </a:lnTo>
                <a:lnTo>
                  <a:pt x="12478" y="5726"/>
                </a:lnTo>
                <a:lnTo>
                  <a:pt x="12478" y="20088"/>
                </a:lnTo>
                <a:lnTo>
                  <a:pt x="15411" y="20088"/>
                </a:lnTo>
                <a:lnTo>
                  <a:pt x="15411" y="0"/>
                </a:lnTo>
                <a:lnTo>
                  <a:pt x="18790" y="0"/>
                </a:lnTo>
                <a:lnTo>
                  <a:pt x="18790" y="20088"/>
                </a:lnTo>
                <a:lnTo>
                  <a:pt x="21600" y="20088"/>
                </a:lnTo>
                <a:cubicBezTo>
                  <a:pt x="21600" y="20088"/>
                  <a:pt x="21600" y="21600"/>
                  <a:pt x="21600" y="21600"/>
                </a:cubicBezTo>
                <a:close/>
              </a:path>
            </a:pathLst>
          </a:custGeom>
          <a:solidFill>
            <a:srgbClr val="FFFFFF"/>
          </a:solidFill>
          <a:effectLst>
            <a:outerShdw blurRad="1155700" dist="177800" dir="5400000" rotWithShape="0">
              <a:srgbClr val="C6C8CD">
                <a:alpha val="80490"/>
              </a:srgbClr>
            </a:outerShdw>
          </a:effectLst>
        </p:spPr>
        <p:txBody>
          <a:bodyPr lIns="53578" tIns="53578" rIns="53578" bIns="53578"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840" name="Kształt"/>
          <p:cNvSpPr>
            <a:spLocks noGrp="1"/>
          </p:cNvSpPr>
          <p:nvPr>
            <p:ph type="body" sz="quarter" idx="32"/>
          </p:nvPr>
        </p:nvSpPr>
        <p:spPr>
          <a:xfrm>
            <a:off x="2824755" y="7431120"/>
            <a:ext cx="599632" cy="599663"/>
          </a:xfrm>
          <a:custGeom>
            <a:avLst/>
            <a:gdLst/>
            <a:ahLst/>
            <a:cxnLst>
              <a:cxn ang="0">
                <a:pos x="wd2" y="hd2"/>
              </a:cxn>
              <a:cxn ang="5400000">
                <a:pos x="wd2" y="hd2"/>
              </a:cxn>
              <a:cxn ang="10800000">
                <a:pos x="wd2" y="hd2"/>
              </a:cxn>
              <a:cxn ang="16200000">
                <a:pos x="wd2" y="hd2"/>
              </a:cxn>
            </a:cxnLst>
            <a:rect l="0" t="0" r="r" b="b"/>
            <a:pathLst>
              <a:path w="21600" h="21600" extrusionOk="0">
                <a:moveTo>
                  <a:pt x="6750" y="18036"/>
                </a:moveTo>
                <a:cubicBezTo>
                  <a:pt x="7138" y="18036"/>
                  <a:pt x="7452" y="18350"/>
                  <a:pt x="7452" y="18738"/>
                </a:cubicBezTo>
                <a:cubicBezTo>
                  <a:pt x="7452" y="18756"/>
                  <a:pt x="7448" y="18773"/>
                  <a:pt x="7446" y="18792"/>
                </a:cubicBezTo>
                <a:lnTo>
                  <a:pt x="7452" y="18792"/>
                </a:lnTo>
                <a:cubicBezTo>
                  <a:pt x="7452" y="19507"/>
                  <a:pt x="8032" y="20088"/>
                  <a:pt x="8748" y="20088"/>
                </a:cubicBezTo>
                <a:cubicBezTo>
                  <a:pt x="9464" y="20088"/>
                  <a:pt x="10044" y="19507"/>
                  <a:pt x="10044" y="18792"/>
                </a:cubicBezTo>
                <a:lnTo>
                  <a:pt x="10044" y="16390"/>
                </a:lnTo>
                <a:lnTo>
                  <a:pt x="10044" y="16390"/>
                </a:lnTo>
                <a:lnTo>
                  <a:pt x="10044" y="10637"/>
                </a:lnTo>
                <a:cubicBezTo>
                  <a:pt x="10288" y="10604"/>
                  <a:pt x="10540" y="10585"/>
                  <a:pt x="10800" y="10585"/>
                </a:cubicBezTo>
                <a:cubicBezTo>
                  <a:pt x="11060" y="10585"/>
                  <a:pt x="11312" y="10604"/>
                  <a:pt x="11556" y="10637"/>
                </a:cubicBezTo>
                <a:lnTo>
                  <a:pt x="11556" y="18844"/>
                </a:lnTo>
                <a:cubicBezTo>
                  <a:pt x="11556" y="18845"/>
                  <a:pt x="11556" y="18845"/>
                  <a:pt x="11556" y="18846"/>
                </a:cubicBezTo>
                <a:cubicBezTo>
                  <a:pt x="11556" y="18847"/>
                  <a:pt x="11556" y="18847"/>
                  <a:pt x="11556" y="18848"/>
                </a:cubicBezTo>
                <a:lnTo>
                  <a:pt x="11556" y="18900"/>
                </a:lnTo>
                <a:lnTo>
                  <a:pt x="11553" y="18900"/>
                </a:lnTo>
                <a:cubicBezTo>
                  <a:pt x="11524" y="20396"/>
                  <a:pt x="10304" y="21600"/>
                  <a:pt x="8802" y="21600"/>
                </a:cubicBezTo>
                <a:cubicBezTo>
                  <a:pt x="7281" y="21600"/>
                  <a:pt x="6048" y="20367"/>
                  <a:pt x="6048" y="18846"/>
                </a:cubicBezTo>
                <a:cubicBezTo>
                  <a:pt x="6048" y="18828"/>
                  <a:pt x="6050" y="18810"/>
                  <a:pt x="6051" y="18792"/>
                </a:cubicBezTo>
                <a:lnTo>
                  <a:pt x="6053" y="18792"/>
                </a:lnTo>
                <a:cubicBezTo>
                  <a:pt x="6052" y="18773"/>
                  <a:pt x="6048" y="18756"/>
                  <a:pt x="6048" y="18738"/>
                </a:cubicBezTo>
                <a:cubicBezTo>
                  <a:pt x="6048" y="18350"/>
                  <a:pt x="6362" y="18036"/>
                  <a:pt x="6750" y="18036"/>
                </a:cubicBezTo>
                <a:close/>
                <a:moveTo>
                  <a:pt x="21556" y="11544"/>
                </a:moveTo>
                <a:cubicBezTo>
                  <a:pt x="21297" y="10451"/>
                  <a:pt x="19806" y="9612"/>
                  <a:pt x="18000" y="9612"/>
                </a:cubicBezTo>
                <a:cubicBezTo>
                  <a:pt x="16117" y="9612"/>
                  <a:pt x="14573" y="10524"/>
                  <a:pt x="14416" y="11685"/>
                </a:cubicBezTo>
                <a:lnTo>
                  <a:pt x="14384" y="11685"/>
                </a:lnTo>
                <a:cubicBezTo>
                  <a:pt x="14226" y="10524"/>
                  <a:pt x="12683" y="9612"/>
                  <a:pt x="10800" y="9612"/>
                </a:cubicBezTo>
                <a:cubicBezTo>
                  <a:pt x="8917" y="9612"/>
                  <a:pt x="7373" y="10524"/>
                  <a:pt x="7216" y="11685"/>
                </a:cubicBezTo>
                <a:lnTo>
                  <a:pt x="7184" y="11685"/>
                </a:lnTo>
                <a:cubicBezTo>
                  <a:pt x="7026" y="10524"/>
                  <a:pt x="5483" y="9612"/>
                  <a:pt x="3600" y="9612"/>
                </a:cubicBezTo>
                <a:cubicBezTo>
                  <a:pt x="1794" y="9612"/>
                  <a:pt x="303" y="10451"/>
                  <a:pt x="44" y="11544"/>
                </a:cubicBezTo>
                <a:cubicBezTo>
                  <a:pt x="17" y="11260"/>
                  <a:pt x="0" y="10973"/>
                  <a:pt x="0" y="10682"/>
                </a:cubicBezTo>
                <a:cubicBezTo>
                  <a:pt x="0" y="5591"/>
                  <a:pt x="4853" y="1405"/>
                  <a:pt x="9828" y="913"/>
                </a:cubicBezTo>
                <a:cubicBezTo>
                  <a:pt x="9831" y="409"/>
                  <a:pt x="10241" y="0"/>
                  <a:pt x="10746" y="0"/>
                </a:cubicBezTo>
                <a:cubicBezTo>
                  <a:pt x="11248" y="0"/>
                  <a:pt x="11655" y="404"/>
                  <a:pt x="11663" y="904"/>
                </a:cubicBezTo>
                <a:cubicBezTo>
                  <a:pt x="16676" y="1346"/>
                  <a:pt x="21600" y="5554"/>
                  <a:pt x="21600" y="10682"/>
                </a:cubicBezTo>
                <a:cubicBezTo>
                  <a:pt x="21600" y="10973"/>
                  <a:pt x="21583" y="11260"/>
                  <a:pt x="21556" y="11544"/>
                </a:cubicBezTo>
                <a:close/>
              </a:path>
            </a:pathLst>
          </a:custGeom>
          <a:solidFill>
            <a:srgbClr val="FFFFFF"/>
          </a:solidFill>
          <a:effectLst>
            <a:outerShdw blurRad="1155700" dist="177800" dir="5400000" rotWithShape="0">
              <a:srgbClr val="C6C8CD">
                <a:alpha val="80490"/>
              </a:srgbClr>
            </a:outerShdw>
          </a:effectLst>
        </p:spPr>
        <p:txBody>
          <a:bodyPr lIns="53578" tIns="53578" rIns="53578" bIns="53578" anchor="ctr"/>
          <a:lstStyle/>
          <a:p>
            <a:pPr algn="ctr">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grpSp>
        <p:nvGrpSpPr>
          <p:cNvPr id="862" name="Grupuj"/>
          <p:cNvGrpSpPr/>
          <p:nvPr/>
        </p:nvGrpSpPr>
        <p:grpSpPr>
          <a:xfrm>
            <a:off x="17729362" y="3336947"/>
            <a:ext cx="5189560" cy="7852779"/>
            <a:chOff x="0" y="0"/>
            <a:chExt cx="5189558" cy="7852778"/>
          </a:xfrm>
        </p:grpSpPr>
        <p:grpSp>
          <p:nvGrpSpPr>
            <p:cNvPr id="846" name="Grupuj"/>
            <p:cNvGrpSpPr/>
            <p:nvPr/>
          </p:nvGrpSpPr>
          <p:grpSpPr>
            <a:xfrm>
              <a:off x="0" y="0"/>
              <a:ext cx="3426192" cy="2633095"/>
              <a:chOff x="0" y="0"/>
              <a:chExt cx="3426191" cy="2633094"/>
            </a:xfrm>
          </p:grpSpPr>
          <p:sp>
            <p:nvSpPr>
              <p:cNvPr id="841" name="Kształt"/>
              <p:cNvSpPr/>
              <p:nvPr/>
            </p:nvSpPr>
            <p:spPr>
              <a:xfrm>
                <a:off x="0" y="0"/>
                <a:ext cx="3426192" cy="2633095"/>
              </a:xfrm>
              <a:custGeom>
                <a:avLst/>
                <a:gdLst/>
                <a:ahLst/>
                <a:cxnLst>
                  <a:cxn ang="0">
                    <a:pos x="wd2" y="hd2"/>
                  </a:cxn>
                  <a:cxn ang="5400000">
                    <a:pos x="wd2" y="hd2"/>
                  </a:cxn>
                  <a:cxn ang="10800000">
                    <a:pos x="wd2" y="hd2"/>
                  </a:cxn>
                  <a:cxn ang="16200000">
                    <a:pos x="wd2" y="hd2"/>
                  </a:cxn>
                </a:cxnLst>
                <a:rect l="0" t="0" r="r" b="b"/>
                <a:pathLst>
                  <a:path w="21600" h="21600" extrusionOk="0">
                    <a:moveTo>
                      <a:pt x="20464" y="21600"/>
                    </a:moveTo>
                    <a:lnTo>
                      <a:pt x="1136" y="21600"/>
                    </a:lnTo>
                    <a:cubicBezTo>
                      <a:pt x="509" y="21600"/>
                      <a:pt x="0" y="20938"/>
                      <a:pt x="0" y="20121"/>
                    </a:cubicBezTo>
                    <a:lnTo>
                      <a:pt x="0" y="1479"/>
                    </a:lnTo>
                    <a:cubicBezTo>
                      <a:pt x="0" y="662"/>
                      <a:pt x="509" y="0"/>
                      <a:pt x="1136" y="0"/>
                    </a:cubicBezTo>
                    <a:lnTo>
                      <a:pt x="20464" y="0"/>
                    </a:lnTo>
                    <a:cubicBezTo>
                      <a:pt x="21091" y="0"/>
                      <a:pt x="21600" y="662"/>
                      <a:pt x="21600" y="1479"/>
                    </a:cubicBezTo>
                    <a:lnTo>
                      <a:pt x="21600" y="20121"/>
                    </a:lnTo>
                    <a:cubicBezTo>
                      <a:pt x="21600" y="20938"/>
                      <a:pt x="21091" y="21600"/>
                      <a:pt x="20464" y="21600"/>
                    </a:cubicBezTo>
                    <a:close/>
                  </a:path>
                </a:pathLst>
              </a:custGeom>
              <a:solidFill>
                <a:srgbClr val="FFFFFF"/>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42" name="Kształt"/>
              <p:cNvSpPr/>
              <p:nvPr/>
            </p:nvSpPr>
            <p:spPr>
              <a:xfrm>
                <a:off x="751149" y="413131"/>
                <a:ext cx="1713098" cy="1713099"/>
              </a:xfrm>
              <a:custGeom>
                <a:avLst/>
                <a:gdLst/>
                <a:ahLst/>
                <a:cxnLst>
                  <a:cxn ang="0">
                    <a:pos x="wd2" y="hd2"/>
                  </a:cxn>
                  <a:cxn ang="5400000">
                    <a:pos x="wd2" y="hd2"/>
                  </a:cxn>
                  <a:cxn ang="10800000">
                    <a:pos x="wd2" y="hd2"/>
                  </a:cxn>
                  <a:cxn ang="16200000">
                    <a:pos x="wd2" y="hd2"/>
                  </a:cxn>
                </a:cxnLst>
                <a:rect l="0" t="0" r="r" b="b"/>
                <a:pathLst>
                  <a:path w="21600" h="21600" extrusionOk="0">
                    <a:moveTo>
                      <a:pt x="10800" y="16217"/>
                    </a:moveTo>
                    <a:cubicBezTo>
                      <a:pt x="7808" y="16217"/>
                      <a:pt x="5383" y="13792"/>
                      <a:pt x="5383" y="10800"/>
                    </a:cubicBezTo>
                    <a:cubicBezTo>
                      <a:pt x="5383" y="7808"/>
                      <a:pt x="7808" y="5383"/>
                      <a:pt x="10800" y="5383"/>
                    </a:cubicBezTo>
                    <a:cubicBezTo>
                      <a:pt x="13792" y="5383"/>
                      <a:pt x="16217" y="7808"/>
                      <a:pt x="16217" y="10800"/>
                    </a:cubicBezTo>
                    <a:cubicBezTo>
                      <a:pt x="16217" y="13792"/>
                      <a:pt x="13792" y="16217"/>
                      <a:pt x="10800" y="1621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DD0B3"/>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43" name="Kształt"/>
              <p:cNvSpPr/>
              <p:nvPr/>
            </p:nvSpPr>
            <p:spPr>
              <a:xfrm>
                <a:off x="1727642" y="225345"/>
                <a:ext cx="1003503" cy="1016449"/>
              </a:xfrm>
              <a:custGeom>
                <a:avLst/>
                <a:gdLst/>
                <a:ahLst/>
                <a:cxnLst>
                  <a:cxn ang="0">
                    <a:pos x="wd2" y="hd2"/>
                  </a:cxn>
                  <a:cxn ang="5400000">
                    <a:pos x="wd2" y="hd2"/>
                  </a:cxn>
                  <a:cxn ang="10800000">
                    <a:pos x="wd2" y="hd2"/>
                  </a:cxn>
                  <a:cxn ang="16200000">
                    <a:pos x="wd2" y="hd2"/>
                  </a:cxn>
                </a:cxnLst>
                <a:rect l="0" t="0" r="r" b="b"/>
                <a:pathLst>
                  <a:path w="21600" h="21600" extrusionOk="0">
                    <a:moveTo>
                      <a:pt x="146" y="0"/>
                    </a:moveTo>
                    <a:cubicBezTo>
                      <a:pt x="97" y="0"/>
                      <a:pt x="49" y="3"/>
                      <a:pt x="0" y="4"/>
                    </a:cubicBezTo>
                    <a:lnTo>
                      <a:pt x="0" y="10564"/>
                    </a:lnTo>
                    <a:cubicBezTo>
                      <a:pt x="49" y="10563"/>
                      <a:pt x="97" y="10557"/>
                      <a:pt x="146" y="10557"/>
                    </a:cubicBezTo>
                    <a:cubicBezTo>
                      <a:pt x="6089" y="10557"/>
                      <a:pt x="10907" y="15313"/>
                      <a:pt x="10907" y="21181"/>
                    </a:cubicBezTo>
                    <a:cubicBezTo>
                      <a:pt x="10907" y="21322"/>
                      <a:pt x="10891" y="21460"/>
                      <a:pt x="10886" y="21600"/>
                    </a:cubicBezTo>
                    <a:lnTo>
                      <a:pt x="21589" y="21600"/>
                    </a:lnTo>
                    <a:cubicBezTo>
                      <a:pt x="21592" y="21460"/>
                      <a:pt x="21600" y="21321"/>
                      <a:pt x="21600" y="21181"/>
                    </a:cubicBezTo>
                    <a:cubicBezTo>
                      <a:pt x="21600" y="9483"/>
                      <a:pt x="11995" y="0"/>
                      <a:pt x="146" y="0"/>
                    </a:cubicBezTo>
                    <a:close/>
                  </a:path>
                </a:pathLst>
              </a:custGeom>
              <a:solidFill>
                <a:srgbClr val="F5A479"/>
              </a:solidFill>
              <a:ln w="12700" cap="flat">
                <a:noFill/>
                <a:miter lim="400000"/>
              </a:ln>
              <a:effectLst/>
            </p:spPr>
            <p:txBody>
              <a:bodyPr wrap="square" lIns="53578" tIns="53578" rIns="53578" bIns="53578" numCol="1" anchor="ctr">
                <a:noAutofit/>
              </a:bodyPr>
              <a:lstStyle/>
              <a:p>
                <a:pPr algn="ctr">
                  <a:lnSpc>
                    <a:spcPct val="100000"/>
                  </a:lnSpc>
                  <a:defRPr sz="3000">
                    <a:solidFill>
                      <a:srgbClr val="FFFFFF"/>
                    </a:solidFill>
                    <a:latin typeface="+mn-lt"/>
                    <a:ea typeface="+mn-ea"/>
                    <a:cs typeface="+mn-cs"/>
                    <a:sym typeface="Helvetica Neue Medium"/>
                  </a:defRPr>
                </a:pPr>
                <a:endParaRPr/>
              </a:p>
            </p:txBody>
          </p:sp>
          <p:sp>
            <p:nvSpPr>
              <p:cNvPr id="844" name="Kształt"/>
              <p:cNvSpPr/>
              <p:nvPr/>
            </p:nvSpPr>
            <p:spPr>
              <a:xfrm>
                <a:off x="450688" y="563361"/>
                <a:ext cx="657864" cy="1427846"/>
              </a:xfrm>
              <a:custGeom>
                <a:avLst/>
                <a:gdLst/>
                <a:ahLst/>
                <a:cxnLst>
                  <a:cxn ang="0">
                    <a:pos x="wd2" y="hd2"/>
                  </a:cxn>
                  <a:cxn ang="5400000">
                    <a:pos x="wd2" y="hd2"/>
                  </a:cxn>
                  <a:cxn ang="10800000">
                    <a:pos x="wd2" y="hd2"/>
                  </a:cxn>
                  <a:cxn ang="16200000">
                    <a:pos x="wd2" y="hd2"/>
                  </a:cxn>
                </a:cxnLst>
                <a:rect l="0" t="0" r="r" b="b"/>
                <a:pathLst>
                  <a:path w="18817" h="21600" extrusionOk="0">
                    <a:moveTo>
                      <a:pt x="8350" y="21529"/>
                    </a:moveTo>
                    <a:cubicBezTo>
                      <a:pt x="8396" y="21554"/>
                      <a:pt x="8445" y="21576"/>
                      <a:pt x="8491" y="21600"/>
                    </a:cubicBezTo>
                    <a:lnTo>
                      <a:pt x="18542" y="16284"/>
                    </a:lnTo>
                    <a:cubicBezTo>
                      <a:pt x="18495" y="16260"/>
                      <a:pt x="18444" y="16240"/>
                      <a:pt x="18398" y="16215"/>
                    </a:cubicBezTo>
                    <a:cubicBezTo>
                      <a:pt x="12813" y="13262"/>
                      <a:pt x="12813" y="8473"/>
                      <a:pt x="18398" y="5520"/>
                    </a:cubicBezTo>
                    <a:cubicBezTo>
                      <a:pt x="18533" y="5448"/>
                      <a:pt x="18678" y="5387"/>
                      <a:pt x="18817" y="5319"/>
                    </a:cubicBezTo>
                    <a:lnTo>
                      <a:pt x="8760" y="0"/>
                    </a:lnTo>
                    <a:cubicBezTo>
                      <a:pt x="8624" y="69"/>
                      <a:pt x="8484" y="135"/>
                      <a:pt x="8350" y="206"/>
                    </a:cubicBezTo>
                    <a:cubicBezTo>
                      <a:pt x="-2783" y="6094"/>
                      <a:pt x="-2783" y="15641"/>
                      <a:pt x="8350" y="21529"/>
                    </a:cubicBezTo>
                    <a:close/>
                  </a:path>
                </a:pathLst>
              </a:custGeom>
              <a:solidFill>
                <a:srgbClr val="FFFFFF"/>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45" name="Kształt"/>
              <p:cNvSpPr/>
              <p:nvPr/>
            </p:nvSpPr>
            <p:spPr>
              <a:xfrm>
                <a:off x="413132" y="563361"/>
                <a:ext cx="703802" cy="1480607"/>
              </a:xfrm>
              <a:custGeom>
                <a:avLst/>
                <a:gdLst/>
                <a:ahLst/>
                <a:cxnLst>
                  <a:cxn ang="0">
                    <a:pos x="wd2" y="hd2"/>
                  </a:cxn>
                  <a:cxn ang="5400000">
                    <a:pos x="wd2" y="hd2"/>
                  </a:cxn>
                  <a:cxn ang="10800000">
                    <a:pos x="wd2" y="hd2"/>
                  </a:cxn>
                  <a:cxn ang="16200000">
                    <a:pos x="wd2" y="hd2"/>
                  </a:cxn>
                </a:cxnLst>
                <a:rect l="0" t="0" r="r" b="b"/>
                <a:pathLst>
                  <a:path w="21600" h="21600" extrusionOk="0">
                    <a:moveTo>
                      <a:pt x="9964" y="766"/>
                    </a:moveTo>
                    <a:cubicBezTo>
                      <a:pt x="9957" y="769"/>
                      <a:pt x="9952" y="772"/>
                      <a:pt x="9945" y="775"/>
                    </a:cubicBezTo>
                    <a:cubicBezTo>
                      <a:pt x="4275" y="3470"/>
                      <a:pt x="1153" y="7053"/>
                      <a:pt x="1153" y="10864"/>
                    </a:cubicBezTo>
                    <a:cubicBezTo>
                      <a:pt x="1153" y="14616"/>
                      <a:pt x="4180" y="18147"/>
                      <a:pt x="9685" y="20827"/>
                    </a:cubicBezTo>
                    <a:lnTo>
                      <a:pt x="19653" y="16090"/>
                    </a:lnTo>
                    <a:cubicBezTo>
                      <a:pt x="13704" y="13130"/>
                      <a:pt x="13789" y="8422"/>
                      <a:pt x="19909" y="5513"/>
                    </a:cubicBezTo>
                    <a:cubicBezTo>
                      <a:pt x="19916" y="5509"/>
                      <a:pt x="19923" y="5506"/>
                      <a:pt x="19930" y="5503"/>
                    </a:cubicBezTo>
                    <a:cubicBezTo>
                      <a:pt x="19930" y="5503"/>
                      <a:pt x="9964" y="766"/>
                      <a:pt x="9964" y="766"/>
                    </a:cubicBezTo>
                    <a:close/>
                    <a:moveTo>
                      <a:pt x="9540" y="21144"/>
                    </a:moveTo>
                    <a:lnTo>
                      <a:pt x="9536" y="21145"/>
                    </a:lnTo>
                    <a:lnTo>
                      <a:pt x="9541" y="21144"/>
                    </a:lnTo>
                    <a:cubicBezTo>
                      <a:pt x="9541" y="21144"/>
                      <a:pt x="9540" y="21144"/>
                      <a:pt x="9540" y="21144"/>
                    </a:cubicBezTo>
                    <a:close/>
                    <a:moveTo>
                      <a:pt x="9690" y="21600"/>
                    </a:moveTo>
                    <a:lnTo>
                      <a:pt x="9129" y="21339"/>
                    </a:lnTo>
                    <a:cubicBezTo>
                      <a:pt x="3242" y="18541"/>
                      <a:pt x="0" y="14821"/>
                      <a:pt x="0" y="10864"/>
                    </a:cubicBezTo>
                    <a:cubicBezTo>
                      <a:pt x="0" y="6906"/>
                      <a:pt x="3242" y="3186"/>
                      <a:pt x="9129" y="388"/>
                    </a:cubicBezTo>
                    <a:cubicBezTo>
                      <a:pt x="9222" y="343"/>
                      <a:pt x="9319" y="300"/>
                      <a:pt x="9416" y="257"/>
                    </a:cubicBezTo>
                    <a:lnTo>
                      <a:pt x="9984" y="0"/>
                    </a:lnTo>
                    <a:lnTo>
                      <a:pt x="21600" y="5522"/>
                    </a:lnTo>
                    <a:lnTo>
                      <a:pt x="20974" y="5792"/>
                    </a:lnTo>
                    <a:cubicBezTo>
                      <a:pt x="20890" y="5827"/>
                      <a:pt x="20805" y="5861"/>
                      <a:pt x="20725" y="5900"/>
                    </a:cubicBezTo>
                    <a:cubicBezTo>
                      <a:pt x="14967" y="8637"/>
                      <a:pt x="14967" y="13090"/>
                      <a:pt x="20724" y="15827"/>
                    </a:cubicBezTo>
                    <a:lnTo>
                      <a:pt x="21296" y="16083"/>
                    </a:lnTo>
                    <a:cubicBezTo>
                      <a:pt x="21296" y="16083"/>
                      <a:pt x="9690" y="21600"/>
                      <a:pt x="9690" y="21600"/>
                    </a:cubicBezTo>
                    <a:close/>
                  </a:path>
                </a:pathLst>
              </a:cu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861" name="Grupuj"/>
            <p:cNvGrpSpPr/>
            <p:nvPr/>
          </p:nvGrpSpPr>
          <p:grpSpPr>
            <a:xfrm>
              <a:off x="1170468" y="2233975"/>
              <a:ext cx="4019091" cy="5618804"/>
              <a:chOff x="0" y="0"/>
              <a:chExt cx="4019090" cy="5618803"/>
            </a:xfrm>
          </p:grpSpPr>
          <p:sp>
            <p:nvSpPr>
              <p:cNvPr id="847" name="Kształt"/>
              <p:cNvSpPr/>
              <p:nvPr/>
            </p:nvSpPr>
            <p:spPr>
              <a:xfrm>
                <a:off x="230040" y="0"/>
                <a:ext cx="3789051" cy="5618804"/>
              </a:xfrm>
              <a:custGeom>
                <a:avLst/>
                <a:gdLst/>
                <a:ahLst/>
                <a:cxnLst>
                  <a:cxn ang="0">
                    <a:pos x="wd2" y="hd2"/>
                  </a:cxn>
                  <a:cxn ang="5400000">
                    <a:pos x="wd2" y="hd2"/>
                  </a:cxn>
                  <a:cxn ang="10800000">
                    <a:pos x="wd2" y="hd2"/>
                  </a:cxn>
                  <a:cxn ang="16200000">
                    <a:pos x="wd2" y="hd2"/>
                  </a:cxn>
                </a:cxnLst>
                <a:rect l="0" t="0" r="r" b="b"/>
                <a:pathLst>
                  <a:path w="21600" h="21600" extrusionOk="0">
                    <a:moveTo>
                      <a:pt x="20788" y="21600"/>
                    </a:moveTo>
                    <a:lnTo>
                      <a:pt x="812" y="21600"/>
                    </a:lnTo>
                    <a:cubicBezTo>
                      <a:pt x="363" y="21600"/>
                      <a:pt x="0" y="21355"/>
                      <a:pt x="0" y="21053"/>
                    </a:cubicBezTo>
                    <a:lnTo>
                      <a:pt x="0" y="547"/>
                    </a:lnTo>
                    <a:cubicBezTo>
                      <a:pt x="0" y="245"/>
                      <a:pt x="363" y="0"/>
                      <a:pt x="812" y="0"/>
                    </a:cubicBezTo>
                    <a:lnTo>
                      <a:pt x="20788" y="0"/>
                    </a:lnTo>
                    <a:cubicBezTo>
                      <a:pt x="21237" y="0"/>
                      <a:pt x="21600" y="245"/>
                      <a:pt x="21600" y="547"/>
                    </a:cubicBezTo>
                    <a:lnTo>
                      <a:pt x="21600" y="21053"/>
                    </a:lnTo>
                    <a:cubicBezTo>
                      <a:pt x="21600" y="21355"/>
                      <a:pt x="21237" y="21600"/>
                      <a:pt x="20788" y="21600"/>
                    </a:cubicBezTo>
                    <a:close/>
                  </a:path>
                </a:pathLst>
              </a:custGeom>
              <a:solidFill>
                <a:srgbClr val="FDD0B3"/>
              </a:solidFill>
              <a:ln w="12700" cap="flat">
                <a:noFill/>
                <a:miter lim="400000"/>
              </a:ln>
              <a:effectLst/>
            </p:spPr>
            <p:txBody>
              <a:bodyPr wrap="square" lIns="0" tIns="0" rIns="0" bIns="0"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48" name="Kształt"/>
              <p:cNvSpPr/>
              <p:nvPr/>
            </p:nvSpPr>
            <p:spPr>
              <a:xfrm>
                <a:off x="431325" y="2185383"/>
                <a:ext cx="3353615" cy="2479211"/>
              </a:xfrm>
              <a:custGeom>
                <a:avLst/>
                <a:gdLst/>
                <a:ahLst/>
                <a:cxnLst>
                  <a:cxn ang="0">
                    <a:pos x="wd2" y="hd2"/>
                  </a:cxn>
                  <a:cxn ang="5400000">
                    <a:pos x="wd2" y="hd2"/>
                  </a:cxn>
                  <a:cxn ang="10800000">
                    <a:pos x="wd2" y="hd2"/>
                  </a:cxn>
                  <a:cxn ang="16200000">
                    <a:pos x="wd2" y="hd2"/>
                  </a:cxn>
                </a:cxnLst>
                <a:rect l="0" t="0" r="r" b="b"/>
                <a:pathLst>
                  <a:path w="21600" h="21600" extrusionOk="0">
                    <a:moveTo>
                      <a:pt x="185" y="21349"/>
                    </a:moveTo>
                    <a:lnTo>
                      <a:pt x="21415" y="21349"/>
                    </a:lnTo>
                    <a:lnTo>
                      <a:pt x="21415" y="251"/>
                    </a:lnTo>
                    <a:lnTo>
                      <a:pt x="185" y="251"/>
                    </a:lnTo>
                    <a:cubicBezTo>
                      <a:pt x="185" y="251"/>
                      <a:pt x="185" y="21349"/>
                      <a:pt x="185" y="21349"/>
                    </a:cubicBezTo>
                    <a:close/>
                    <a:moveTo>
                      <a:pt x="21600" y="21600"/>
                    </a:moveTo>
                    <a:lnTo>
                      <a:pt x="0" y="21600"/>
                    </a:lnTo>
                    <a:lnTo>
                      <a:pt x="0" y="0"/>
                    </a:lnTo>
                    <a:lnTo>
                      <a:pt x="21600" y="0"/>
                    </a:lnTo>
                    <a:cubicBezTo>
                      <a:pt x="21600" y="0"/>
                      <a:pt x="21600" y="21600"/>
                      <a:pt x="21600" y="21600"/>
                    </a:cubicBezTo>
                    <a:close/>
                  </a:path>
                </a:pathLst>
              </a:cu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49" name="Kształt"/>
              <p:cNvSpPr/>
              <p:nvPr/>
            </p:nvSpPr>
            <p:spPr>
              <a:xfrm>
                <a:off x="2185383" y="4802092"/>
                <a:ext cx="1615617" cy="546907"/>
              </a:xfrm>
              <a:custGeom>
                <a:avLst/>
                <a:gdLst/>
                <a:ahLst/>
                <a:cxnLst>
                  <a:cxn ang="0">
                    <a:pos x="wd2" y="hd2"/>
                  </a:cxn>
                  <a:cxn ang="5400000">
                    <a:pos x="wd2" y="hd2"/>
                  </a:cxn>
                  <a:cxn ang="10800000">
                    <a:pos x="wd2" y="hd2"/>
                  </a:cxn>
                  <a:cxn ang="16200000">
                    <a:pos x="wd2" y="hd2"/>
                  </a:cxn>
                </a:cxnLst>
                <a:rect l="0" t="0" r="r" b="b"/>
                <a:pathLst>
                  <a:path w="21600" h="21600" extrusionOk="0">
                    <a:moveTo>
                      <a:pt x="384" y="20464"/>
                    </a:moveTo>
                    <a:lnTo>
                      <a:pt x="21216" y="20464"/>
                    </a:lnTo>
                    <a:lnTo>
                      <a:pt x="21216" y="1136"/>
                    </a:lnTo>
                    <a:lnTo>
                      <a:pt x="384" y="1136"/>
                    </a:lnTo>
                    <a:cubicBezTo>
                      <a:pt x="384" y="1136"/>
                      <a:pt x="384" y="20464"/>
                      <a:pt x="384" y="20464"/>
                    </a:cubicBezTo>
                    <a:close/>
                    <a:moveTo>
                      <a:pt x="21600" y="21600"/>
                    </a:moveTo>
                    <a:lnTo>
                      <a:pt x="0" y="21600"/>
                    </a:lnTo>
                    <a:lnTo>
                      <a:pt x="0" y="0"/>
                    </a:lnTo>
                    <a:lnTo>
                      <a:pt x="21600" y="0"/>
                    </a:lnTo>
                    <a:cubicBezTo>
                      <a:pt x="21600" y="0"/>
                      <a:pt x="21600" y="21600"/>
                      <a:pt x="21600" y="21600"/>
                    </a:cubicBezTo>
                    <a:close/>
                  </a:path>
                </a:pathLst>
              </a:cu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0" name="Kształt"/>
              <p:cNvSpPr/>
              <p:nvPr/>
            </p:nvSpPr>
            <p:spPr>
              <a:xfrm>
                <a:off x="431325" y="4802092"/>
                <a:ext cx="1615617" cy="546907"/>
              </a:xfrm>
              <a:custGeom>
                <a:avLst/>
                <a:gdLst/>
                <a:ahLst/>
                <a:cxnLst>
                  <a:cxn ang="0">
                    <a:pos x="wd2" y="hd2"/>
                  </a:cxn>
                  <a:cxn ang="5400000">
                    <a:pos x="wd2" y="hd2"/>
                  </a:cxn>
                  <a:cxn ang="10800000">
                    <a:pos x="wd2" y="hd2"/>
                  </a:cxn>
                  <a:cxn ang="16200000">
                    <a:pos x="wd2" y="hd2"/>
                  </a:cxn>
                </a:cxnLst>
                <a:rect l="0" t="0" r="r" b="b"/>
                <a:pathLst>
                  <a:path w="21600" h="21600" extrusionOk="0">
                    <a:moveTo>
                      <a:pt x="384" y="20464"/>
                    </a:moveTo>
                    <a:lnTo>
                      <a:pt x="21216" y="20464"/>
                    </a:lnTo>
                    <a:lnTo>
                      <a:pt x="21216" y="1136"/>
                    </a:lnTo>
                    <a:lnTo>
                      <a:pt x="384" y="1136"/>
                    </a:lnTo>
                    <a:cubicBezTo>
                      <a:pt x="384" y="1136"/>
                      <a:pt x="384" y="20464"/>
                      <a:pt x="384" y="20464"/>
                    </a:cubicBezTo>
                    <a:close/>
                    <a:moveTo>
                      <a:pt x="21600" y="21600"/>
                    </a:moveTo>
                    <a:lnTo>
                      <a:pt x="0" y="21600"/>
                    </a:lnTo>
                    <a:lnTo>
                      <a:pt x="0" y="0"/>
                    </a:lnTo>
                    <a:lnTo>
                      <a:pt x="21600" y="0"/>
                    </a:lnTo>
                    <a:cubicBezTo>
                      <a:pt x="21600" y="0"/>
                      <a:pt x="21600" y="21600"/>
                      <a:pt x="21600" y="21600"/>
                    </a:cubicBezTo>
                    <a:close/>
                  </a:path>
                </a:pathLst>
              </a:cu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1" name="Kształt"/>
              <p:cNvSpPr/>
              <p:nvPr/>
            </p:nvSpPr>
            <p:spPr>
              <a:xfrm>
                <a:off x="1667792" y="632611"/>
                <a:ext cx="913943" cy="913942"/>
              </a:xfrm>
              <a:custGeom>
                <a:avLst/>
                <a:gdLst/>
                <a:ahLst/>
                <a:cxnLst>
                  <a:cxn ang="0">
                    <a:pos x="wd2" y="hd2"/>
                  </a:cxn>
                  <a:cxn ang="5400000">
                    <a:pos x="wd2" y="hd2"/>
                  </a:cxn>
                  <a:cxn ang="10800000">
                    <a:pos x="wd2" y="hd2"/>
                  </a:cxn>
                  <a:cxn ang="16200000">
                    <a:pos x="wd2" y="hd2"/>
                  </a:cxn>
                </a:cxnLst>
                <a:rect l="0" t="0" r="r" b="b"/>
                <a:pathLst>
                  <a:path w="21600" h="21600" extrusionOk="0">
                    <a:moveTo>
                      <a:pt x="7645" y="1180"/>
                    </a:moveTo>
                    <a:lnTo>
                      <a:pt x="7434" y="535"/>
                    </a:lnTo>
                    <a:cubicBezTo>
                      <a:pt x="8507" y="183"/>
                      <a:pt x="9629" y="3"/>
                      <a:pt x="10768" y="0"/>
                    </a:cubicBezTo>
                    <a:lnTo>
                      <a:pt x="10770" y="680"/>
                    </a:lnTo>
                    <a:cubicBezTo>
                      <a:pt x="9702" y="683"/>
                      <a:pt x="8651" y="851"/>
                      <a:pt x="7645" y="1180"/>
                    </a:cubicBezTo>
                    <a:close/>
                    <a:moveTo>
                      <a:pt x="16721" y="2591"/>
                    </a:moveTo>
                    <a:cubicBezTo>
                      <a:pt x="15858" y="1967"/>
                      <a:pt x="14908" y="1487"/>
                      <a:pt x="13898" y="1162"/>
                    </a:cubicBezTo>
                    <a:lnTo>
                      <a:pt x="14106" y="515"/>
                    </a:lnTo>
                    <a:cubicBezTo>
                      <a:pt x="15184" y="861"/>
                      <a:pt x="16198" y="1375"/>
                      <a:pt x="17120" y="2040"/>
                    </a:cubicBezTo>
                    <a:cubicBezTo>
                      <a:pt x="17120" y="2040"/>
                      <a:pt x="16721" y="2591"/>
                      <a:pt x="16721" y="2591"/>
                    </a:cubicBezTo>
                    <a:close/>
                    <a:moveTo>
                      <a:pt x="2598" y="4870"/>
                    </a:moveTo>
                    <a:lnTo>
                      <a:pt x="2047" y="4472"/>
                    </a:lnTo>
                    <a:cubicBezTo>
                      <a:pt x="2712" y="3553"/>
                      <a:pt x="3514" y="2748"/>
                      <a:pt x="4429" y="2078"/>
                    </a:cubicBezTo>
                    <a:lnTo>
                      <a:pt x="4831" y="2626"/>
                    </a:lnTo>
                    <a:cubicBezTo>
                      <a:pt x="3972" y="3254"/>
                      <a:pt x="3221" y="4009"/>
                      <a:pt x="2598" y="4870"/>
                    </a:cubicBezTo>
                    <a:close/>
                    <a:moveTo>
                      <a:pt x="20416" y="7635"/>
                    </a:moveTo>
                    <a:cubicBezTo>
                      <a:pt x="20085" y="6628"/>
                      <a:pt x="19597" y="5681"/>
                      <a:pt x="18967" y="4822"/>
                    </a:cubicBezTo>
                    <a:lnTo>
                      <a:pt x="19515" y="4420"/>
                    </a:lnTo>
                    <a:cubicBezTo>
                      <a:pt x="20187" y="5337"/>
                      <a:pt x="20708" y="6347"/>
                      <a:pt x="21062" y="7423"/>
                    </a:cubicBezTo>
                    <a:cubicBezTo>
                      <a:pt x="21062" y="7423"/>
                      <a:pt x="20416" y="7635"/>
                      <a:pt x="20416" y="7635"/>
                    </a:cubicBezTo>
                    <a:close/>
                    <a:moveTo>
                      <a:pt x="0" y="10820"/>
                    </a:moveTo>
                    <a:lnTo>
                      <a:pt x="0" y="10800"/>
                    </a:lnTo>
                    <a:cubicBezTo>
                      <a:pt x="0" y="9668"/>
                      <a:pt x="175" y="8552"/>
                      <a:pt x="518" y="7484"/>
                    </a:cubicBezTo>
                    <a:lnTo>
                      <a:pt x="1165" y="7692"/>
                    </a:lnTo>
                    <a:cubicBezTo>
                      <a:pt x="843" y="8693"/>
                      <a:pt x="680" y="9739"/>
                      <a:pt x="680" y="10800"/>
                    </a:cubicBezTo>
                    <a:cubicBezTo>
                      <a:pt x="680" y="10800"/>
                      <a:pt x="0" y="10820"/>
                      <a:pt x="0" y="10820"/>
                    </a:cubicBezTo>
                    <a:close/>
                    <a:moveTo>
                      <a:pt x="21075" y="14136"/>
                    </a:moveTo>
                    <a:lnTo>
                      <a:pt x="20428" y="13926"/>
                    </a:lnTo>
                    <a:cubicBezTo>
                      <a:pt x="20755" y="12920"/>
                      <a:pt x="20920" y="11868"/>
                      <a:pt x="20920" y="10800"/>
                    </a:cubicBezTo>
                    <a:lnTo>
                      <a:pt x="21600" y="10758"/>
                    </a:lnTo>
                    <a:lnTo>
                      <a:pt x="21600" y="10800"/>
                    </a:lnTo>
                    <a:cubicBezTo>
                      <a:pt x="21600" y="11939"/>
                      <a:pt x="21423" y="13061"/>
                      <a:pt x="21075" y="14136"/>
                    </a:cubicBezTo>
                    <a:close/>
                    <a:moveTo>
                      <a:pt x="2072" y="17162"/>
                    </a:moveTo>
                    <a:cubicBezTo>
                      <a:pt x="1402" y="16244"/>
                      <a:pt x="883" y="15232"/>
                      <a:pt x="532" y="14156"/>
                    </a:cubicBezTo>
                    <a:lnTo>
                      <a:pt x="1178" y="13945"/>
                    </a:lnTo>
                    <a:cubicBezTo>
                      <a:pt x="1507" y="14953"/>
                      <a:pt x="1993" y="15901"/>
                      <a:pt x="2621" y="16761"/>
                    </a:cubicBezTo>
                    <a:cubicBezTo>
                      <a:pt x="2621" y="16761"/>
                      <a:pt x="2072" y="17162"/>
                      <a:pt x="2072" y="17162"/>
                    </a:cubicBezTo>
                    <a:close/>
                    <a:moveTo>
                      <a:pt x="17154" y="19534"/>
                    </a:moveTo>
                    <a:lnTo>
                      <a:pt x="16754" y="18985"/>
                    </a:lnTo>
                    <a:cubicBezTo>
                      <a:pt x="17613" y="18359"/>
                      <a:pt x="18366" y="17605"/>
                      <a:pt x="18991" y="16746"/>
                    </a:cubicBezTo>
                    <a:lnTo>
                      <a:pt x="19540" y="17145"/>
                    </a:lnTo>
                    <a:cubicBezTo>
                      <a:pt x="18874" y="18062"/>
                      <a:pt x="18071" y="18866"/>
                      <a:pt x="17154" y="19534"/>
                    </a:cubicBezTo>
                    <a:close/>
                    <a:moveTo>
                      <a:pt x="7474" y="21078"/>
                    </a:moveTo>
                    <a:cubicBezTo>
                      <a:pt x="6396" y="20730"/>
                      <a:pt x="5383" y="20214"/>
                      <a:pt x="4463" y="19546"/>
                    </a:cubicBezTo>
                    <a:lnTo>
                      <a:pt x="4862" y="18996"/>
                    </a:lnTo>
                    <a:cubicBezTo>
                      <a:pt x="5724" y="19622"/>
                      <a:pt x="6673" y="20105"/>
                      <a:pt x="7683" y="20431"/>
                    </a:cubicBezTo>
                    <a:cubicBezTo>
                      <a:pt x="7683" y="20431"/>
                      <a:pt x="7474" y="21078"/>
                      <a:pt x="7474" y="21078"/>
                    </a:cubicBezTo>
                    <a:close/>
                    <a:moveTo>
                      <a:pt x="10810" y="21600"/>
                    </a:moveTo>
                    <a:lnTo>
                      <a:pt x="10810" y="20920"/>
                    </a:lnTo>
                    <a:cubicBezTo>
                      <a:pt x="11878" y="20919"/>
                      <a:pt x="12930" y="20752"/>
                      <a:pt x="13936" y="20425"/>
                    </a:cubicBezTo>
                    <a:lnTo>
                      <a:pt x="14146" y="21071"/>
                    </a:lnTo>
                    <a:cubicBezTo>
                      <a:pt x="13072" y="21421"/>
                      <a:pt x="11950" y="21599"/>
                      <a:pt x="10810" y="21600"/>
                    </a:cubicBezTo>
                    <a:close/>
                  </a:path>
                </a:pathLst>
              </a:cu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2" name="Kształt"/>
              <p:cNvSpPr/>
              <p:nvPr/>
            </p:nvSpPr>
            <p:spPr>
              <a:xfrm>
                <a:off x="345060" y="143775"/>
                <a:ext cx="160920" cy="160920"/>
              </a:xfrm>
              <a:custGeom>
                <a:avLst/>
                <a:gdLst/>
                <a:ahLst/>
                <a:cxnLst>
                  <a:cxn ang="0">
                    <a:pos x="wd2" y="hd2"/>
                  </a:cxn>
                  <a:cxn ang="5400000">
                    <a:pos x="wd2" y="hd2"/>
                  </a:cxn>
                  <a:cxn ang="10800000">
                    <a:pos x="wd2" y="hd2"/>
                  </a:cxn>
                  <a:cxn ang="16200000">
                    <a:pos x="wd2" y="hd2"/>
                  </a:cxn>
                </a:cxnLst>
                <a:rect l="0" t="0" r="r" b="b"/>
                <a:pathLst>
                  <a:path w="21600" h="21600" extrusionOk="0">
                    <a:moveTo>
                      <a:pt x="10799" y="3860"/>
                    </a:moveTo>
                    <a:cubicBezTo>
                      <a:pt x="6973" y="3860"/>
                      <a:pt x="3860" y="6973"/>
                      <a:pt x="3860" y="10799"/>
                    </a:cubicBezTo>
                    <a:cubicBezTo>
                      <a:pt x="3860" y="14627"/>
                      <a:pt x="6973" y="17740"/>
                      <a:pt x="10799" y="17740"/>
                    </a:cubicBezTo>
                    <a:cubicBezTo>
                      <a:pt x="14627" y="17740"/>
                      <a:pt x="17740" y="14627"/>
                      <a:pt x="17740" y="10799"/>
                    </a:cubicBezTo>
                    <a:cubicBezTo>
                      <a:pt x="17740" y="6973"/>
                      <a:pt x="14627" y="3860"/>
                      <a:pt x="10799" y="3860"/>
                    </a:cubicBezTo>
                    <a:close/>
                    <a:moveTo>
                      <a:pt x="10799" y="21600"/>
                    </a:moveTo>
                    <a:cubicBezTo>
                      <a:pt x="4844" y="21600"/>
                      <a:pt x="0" y="16755"/>
                      <a:pt x="0" y="10799"/>
                    </a:cubicBezTo>
                    <a:cubicBezTo>
                      <a:pt x="0" y="4844"/>
                      <a:pt x="4844" y="0"/>
                      <a:pt x="10799" y="0"/>
                    </a:cubicBezTo>
                    <a:cubicBezTo>
                      <a:pt x="16755" y="0"/>
                      <a:pt x="21600" y="4844"/>
                      <a:pt x="21600" y="10799"/>
                    </a:cubicBezTo>
                    <a:cubicBezTo>
                      <a:pt x="21600" y="16755"/>
                      <a:pt x="16755" y="21600"/>
                      <a:pt x="10799" y="21600"/>
                    </a:cubicBezTo>
                    <a:close/>
                  </a:path>
                </a:pathLst>
              </a:cu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3" name="Kształt"/>
              <p:cNvSpPr/>
              <p:nvPr/>
            </p:nvSpPr>
            <p:spPr>
              <a:xfrm>
                <a:off x="575101" y="143775"/>
                <a:ext cx="160920" cy="160920"/>
              </a:xfrm>
              <a:custGeom>
                <a:avLst/>
                <a:gdLst/>
                <a:ahLst/>
                <a:cxnLst>
                  <a:cxn ang="0">
                    <a:pos x="wd2" y="hd2"/>
                  </a:cxn>
                  <a:cxn ang="5400000">
                    <a:pos x="wd2" y="hd2"/>
                  </a:cxn>
                  <a:cxn ang="10800000">
                    <a:pos x="wd2" y="hd2"/>
                  </a:cxn>
                  <a:cxn ang="16200000">
                    <a:pos x="wd2" y="hd2"/>
                  </a:cxn>
                </a:cxnLst>
                <a:rect l="0" t="0" r="r" b="b"/>
                <a:pathLst>
                  <a:path w="21600" h="21600" extrusionOk="0">
                    <a:moveTo>
                      <a:pt x="10801" y="3860"/>
                    </a:moveTo>
                    <a:cubicBezTo>
                      <a:pt x="6973" y="3860"/>
                      <a:pt x="3860" y="6973"/>
                      <a:pt x="3860" y="10799"/>
                    </a:cubicBezTo>
                    <a:cubicBezTo>
                      <a:pt x="3860" y="14627"/>
                      <a:pt x="6973" y="17740"/>
                      <a:pt x="10801" y="17740"/>
                    </a:cubicBezTo>
                    <a:cubicBezTo>
                      <a:pt x="14627" y="17740"/>
                      <a:pt x="17740" y="14627"/>
                      <a:pt x="17740" y="10799"/>
                    </a:cubicBezTo>
                    <a:cubicBezTo>
                      <a:pt x="17740" y="6973"/>
                      <a:pt x="14627" y="3860"/>
                      <a:pt x="10801" y="3860"/>
                    </a:cubicBezTo>
                    <a:close/>
                    <a:moveTo>
                      <a:pt x="10801" y="21600"/>
                    </a:moveTo>
                    <a:cubicBezTo>
                      <a:pt x="4845" y="21600"/>
                      <a:pt x="0" y="16755"/>
                      <a:pt x="0" y="10799"/>
                    </a:cubicBezTo>
                    <a:cubicBezTo>
                      <a:pt x="0" y="4844"/>
                      <a:pt x="4845" y="0"/>
                      <a:pt x="10801" y="0"/>
                    </a:cubicBezTo>
                    <a:cubicBezTo>
                      <a:pt x="16756" y="0"/>
                      <a:pt x="21600" y="4844"/>
                      <a:pt x="21600" y="10799"/>
                    </a:cubicBezTo>
                    <a:cubicBezTo>
                      <a:pt x="21600" y="16755"/>
                      <a:pt x="16756" y="21600"/>
                      <a:pt x="10801" y="21600"/>
                    </a:cubicBezTo>
                    <a:close/>
                  </a:path>
                </a:pathLst>
              </a:cu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4" name="Kształt"/>
              <p:cNvSpPr/>
              <p:nvPr/>
            </p:nvSpPr>
            <p:spPr>
              <a:xfrm>
                <a:off x="805140" y="143775"/>
                <a:ext cx="160920" cy="160920"/>
              </a:xfrm>
              <a:custGeom>
                <a:avLst/>
                <a:gdLst/>
                <a:ahLst/>
                <a:cxnLst>
                  <a:cxn ang="0">
                    <a:pos x="wd2" y="hd2"/>
                  </a:cxn>
                  <a:cxn ang="5400000">
                    <a:pos x="wd2" y="hd2"/>
                  </a:cxn>
                  <a:cxn ang="10800000">
                    <a:pos x="wd2" y="hd2"/>
                  </a:cxn>
                  <a:cxn ang="16200000">
                    <a:pos x="wd2" y="hd2"/>
                  </a:cxn>
                </a:cxnLst>
                <a:rect l="0" t="0" r="r" b="b"/>
                <a:pathLst>
                  <a:path w="21600" h="21600" extrusionOk="0">
                    <a:moveTo>
                      <a:pt x="10799" y="3860"/>
                    </a:moveTo>
                    <a:cubicBezTo>
                      <a:pt x="6973" y="3860"/>
                      <a:pt x="3860" y="6973"/>
                      <a:pt x="3860" y="10799"/>
                    </a:cubicBezTo>
                    <a:cubicBezTo>
                      <a:pt x="3860" y="14627"/>
                      <a:pt x="6973" y="17740"/>
                      <a:pt x="10799" y="17740"/>
                    </a:cubicBezTo>
                    <a:cubicBezTo>
                      <a:pt x="14627" y="17740"/>
                      <a:pt x="17740" y="14627"/>
                      <a:pt x="17740" y="10799"/>
                    </a:cubicBezTo>
                    <a:cubicBezTo>
                      <a:pt x="17740" y="6973"/>
                      <a:pt x="14627" y="3860"/>
                      <a:pt x="10799" y="3860"/>
                    </a:cubicBezTo>
                    <a:close/>
                    <a:moveTo>
                      <a:pt x="10799" y="21600"/>
                    </a:moveTo>
                    <a:cubicBezTo>
                      <a:pt x="4844" y="21600"/>
                      <a:pt x="0" y="16755"/>
                      <a:pt x="0" y="10799"/>
                    </a:cubicBezTo>
                    <a:cubicBezTo>
                      <a:pt x="0" y="4844"/>
                      <a:pt x="4844" y="0"/>
                      <a:pt x="10799" y="0"/>
                    </a:cubicBezTo>
                    <a:cubicBezTo>
                      <a:pt x="16755" y="0"/>
                      <a:pt x="21600" y="4844"/>
                      <a:pt x="21600" y="10799"/>
                    </a:cubicBezTo>
                    <a:cubicBezTo>
                      <a:pt x="21600" y="16755"/>
                      <a:pt x="16755" y="21600"/>
                      <a:pt x="10799" y="21600"/>
                    </a:cubicBezTo>
                    <a:close/>
                  </a:path>
                </a:pathLst>
              </a:cu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5" name="Okrąg"/>
              <p:cNvSpPr/>
              <p:nvPr/>
            </p:nvSpPr>
            <p:spPr>
              <a:xfrm>
                <a:off x="0" y="948916"/>
                <a:ext cx="370785" cy="370785"/>
              </a:xfrm>
              <a:prstGeom prst="ellipse">
                <a:avLst/>
              </a:prstGeom>
              <a:solidFill>
                <a:srgbClr val="FFFFFF"/>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6" name="Kształt"/>
              <p:cNvSpPr/>
              <p:nvPr/>
            </p:nvSpPr>
            <p:spPr>
              <a:xfrm>
                <a:off x="3439051" y="222304"/>
                <a:ext cx="289947" cy="2899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FFFFF"/>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860" name="Grupuj"/>
              <p:cNvGrpSpPr/>
              <p:nvPr/>
            </p:nvGrpSpPr>
            <p:grpSpPr>
              <a:xfrm>
                <a:off x="1373043" y="2673467"/>
                <a:ext cx="1503044" cy="1503044"/>
                <a:chOff x="0" y="0"/>
                <a:chExt cx="1503043" cy="1503043"/>
              </a:xfrm>
            </p:grpSpPr>
            <p:sp>
              <p:nvSpPr>
                <p:cNvPr id="857" name="Okrąg"/>
                <p:cNvSpPr/>
                <p:nvPr/>
              </p:nvSpPr>
              <p:spPr>
                <a:xfrm>
                  <a:off x="0" y="0"/>
                  <a:ext cx="1503044" cy="1503044"/>
                </a:xfrm>
                <a:prstGeom prst="ellipse">
                  <a:avLst/>
                </a:pr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8" name="Okrąg"/>
                <p:cNvSpPr/>
                <p:nvPr/>
              </p:nvSpPr>
              <p:spPr>
                <a:xfrm>
                  <a:off x="558149" y="244128"/>
                  <a:ext cx="386744" cy="386743"/>
                </a:xfrm>
                <a:prstGeom prst="ellipse">
                  <a:avLst/>
                </a:prstGeom>
                <a:solidFill>
                  <a:srgbClr val="FFFFFF"/>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59" name="Kształt"/>
                <p:cNvSpPr/>
                <p:nvPr/>
              </p:nvSpPr>
              <p:spPr>
                <a:xfrm>
                  <a:off x="376906" y="683558"/>
                  <a:ext cx="749231" cy="529786"/>
                </a:xfrm>
                <a:custGeom>
                  <a:avLst/>
                  <a:gdLst/>
                  <a:ahLst/>
                  <a:cxnLst>
                    <a:cxn ang="0">
                      <a:pos x="wd2" y="hd2"/>
                    </a:cxn>
                    <a:cxn ang="5400000">
                      <a:pos x="wd2" y="hd2"/>
                    </a:cxn>
                    <a:cxn ang="10800000">
                      <a:pos x="wd2" y="hd2"/>
                    </a:cxn>
                    <a:cxn ang="16200000">
                      <a:pos x="wd2" y="hd2"/>
                    </a:cxn>
                  </a:cxnLst>
                  <a:rect l="0" t="0" r="r" b="b"/>
                  <a:pathLst>
                    <a:path w="21600" h="19679" extrusionOk="0">
                      <a:moveTo>
                        <a:pt x="21600" y="13915"/>
                      </a:moveTo>
                      <a:cubicBezTo>
                        <a:pt x="21600" y="21600"/>
                        <a:pt x="0" y="21600"/>
                        <a:pt x="0" y="13915"/>
                      </a:cubicBezTo>
                      <a:cubicBezTo>
                        <a:pt x="0" y="6230"/>
                        <a:pt x="4835" y="0"/>
                        <a:pt x="10800" y="0"/>
                      </a:cubicBezTo>
                      <a:cubicBezTo>
                        <a:pt x="16765" y="0"/>
                        <a:pt x="21600" y="6230"/>
                        <a:pt x="21600" y="13915"/>
                      </a:cubicBezTo>
                      <a:close/>
                    </a:path>
                  </a:pathLst>
                </a:custGeom>
                <a:solidFill>
                  <a:srgbClr val="FFFFFF"/>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grpSp>
      <p:sp>
        <p:nvSpPr>
          <p:cNvPr id="863" name="Okrąg"/>
          <p:cNvSpPr/>
          <p:nvPr/>
        </p:nvSpPr>
        <p:spPr>
          <a:xfrm>
            <a:off x="17012029" y="12594079"/>
            <a:ext cx="447871" cy="447871"/>
          </a:xfrm>
          <a:prstGeom prst="ellipse">
            <a:avLst/>
          </a:pr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64" name="Okrąg"/>
          <p:cNvSpPr/>
          <p:nvPr/>
        </p:nvSpPr>
        <p:spPr>
          <a:xfrm>
            <a:off x="12889097" y="2776752"/>
            <a:ext cx="847888" cy="847888"/>
          </a:xfrm>
          <a:prstGeom prst="ellipse">
            <a:avLst/>
          </a:prstGeom>
          <a:solidFill>
            <a:srgbClr val="6DB8A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65"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66" name="Kształt"/>
          <p:cNvSpPr/>
          <p:nvPr/>
        </p:nvSpPr>
        <p:spPr>
          <a:xfrm>
            <a:off x="23194672" y="1304089"/>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67" name="Okrąg"/>
          <p:cNvSpPr/>
          <p:nvPr/>
        </p:nvSpPr>
        <p:spPr>
          <a:xfrm>
            <a:off x="17212639" y="8814456"/>
            <a:ext cx="447870" cy="447871"/>
          </a:xfrm>
          <a:prstGeom prst="ellipse">
            <a:avLst/>
          </a:pr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6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21">
    <p:spTree>
      <p:nvGrpSpPr>
        <p:cNvPr id="1" name=""/>
        <p:cNvGrpSpPr/>
        <p:nvPr/>
      </p:nvGrpSpPr>
      <p:grpSpPr>
        <a:xfrm>
          <a:off x="0" y="0"/>
          <a:ext cx="0" cy="0"/>
          <a:chOff x="0" y="0"/>
          <a:chExt cx="0" cy="0"/>
        </a:xfrm>
      </p:grpSpPr>
      <p:sp>
        <p:nvSpPr>
          <p:cNvPr id="875" name="Tekst tytułowy"/>
          <p:cNvSpPr txBox="1">
            <a:spLocks noGrp="1"/>
          </p:cNvSpPr>
          <p:nvPr>
            <p:ph type="title"/>
          </p:nvPr>
        </p:nvSpPr>
        <p:spPr>
          <a:xfrm>
            <a:off x="2543043" y="1973460"/>
            <a:ext cx="7665138" cy="2318860"/>
          </a:xfrm>
          <a:prstGeom prst="rect">
            <a:avLst/>
          </a:prstGeom>
        </p:spPr>
        <p:txBody>
          <a:bodyPr/>
          <a:lstStyle/>
          <a:p>
            <a:r>
              <a:t>Tekst tytułowy</a:t>
            </a:r>
          </a:p>
        </p:txBody>
      </p:sp>
      <p:sp>
        <p:nvSpPr>
          <p:cNvPr id="876" name="Treść - poziom 1…"/>
          <p:cNvSpPr txBox="1">
            <a:spLocks noGrp="1"/>
          </p:cNvSpPr>
          <p:nvPr>
            <p:ph type="body" sz="quarter" idx="1"/>
          </p:nvPr>
        </p:nvSpPr>
        <p:spPr>
          <a:xfrm>
            <a:off x="2543043" y="5097228"/>
            <a:ext cx="7665138" cy="7090468"/>
          </a:xfrm>
          <a:prstGeom prst="rect">
            <a:avLst/>
          </a:prstGeom>
        </p:spPr>
        <p:txBody>
          <a:bodyPr/>
          <a:lstStyle/>
          <a:p>
            <a:r>
              <a:t>Treść - poziom 1</a:t>
            </a:r>
          </a:p>
          <a:p>
            <a:pPr lvl="1"/>
            <a:r>
              <a:t>Treść - poziom 2</a:t>
            </a:r>
          </a:p>
          <a:p>
            <a:pPr lvl="2"/>
            <a:r>
              <a:t>Treść - poziom 3</a:t>
            </a:r>
          </a:p>
          <a:p>
            <a:pPr lvl="3"/>
            <a:r>
              <a:t>Treść - poziom 4</a:t>
            </a:r>
          </a:p>
          <a:p>
            <a:pPr lvl="4"/>
            <a:r>
              <a:t>Treść - poziom 5</a:t>
            </a:r>
          </a:p>
        </p:txBody>
      </p:sp>
      <p:sp>
        <p:nvSpPr>
          <p:cNvPr id="877" name="Linia"/>
          <p:cNvSpPr/>
          <p:nvPr/>
        </p:nvSpPr>
        <p:spPr>
          <a:xfrm>
            <a:off x="18933160" y="6054328"/>
            <a:ext cx="1" cy="7729923"/>
          </a:xfrm>
          <a:prstGeom prst="line">
            <a:avLst/>
          </a:prstGeom>
          <a:ln w="3175">
            <a:solidFill>
              <a:srgbClr val="000000"/>
            </a:solidFill>
            <a:miter lim="400000"/>
          </a:ln>
        </p:spPr>
        <p:txBody>
          <a:bodyPr lIns="71437" tIns="71437" rIns="71437" bIns="71437" anchor="ctr"/>
          <a:lstStyle/>
          <a:p>
            <a:endParaRPr/>
          </a:p>
        </p:txBody>
      </p:sp>
      <p:sp>
        <p:nvSpPr>
          <p:cNvPr id="878" name="1"/>
          <p:cNvSpPr>
            <a:spLocks noGrp="1"/>
          </p:cNvSpPr>
          <p:nvPr>
            <p:ph type="body" sz="quarter" idx="21"/>
          </p:nvPr>
        </p:nvSpPr>
        <p:spPr>
          <a:xfrm>
            <a:off x="18040191" y="4947046"/>
            <a:ext cx="1785939" cy="1785939"/>
          </a:xfrm>
          <a:prstGeom prst="ellipse">
            <a:avLst/>
          </a:prstGeom>
          <a:solidFill>
            <a:srgbClr val="E4C8E0"/>
          </a:solidFill>
        </p:spPr>
        <p:txBody>
          <a:bodyPr anchor="ctr"/>
          <a:lstStyle>
            <a:lvl1pPr algn="ctr">
              <a:lnSpc>
                <a:spcPct val="100000"/>
              </a:lnSpc>
              <a:defRPr sz="3000">
                <a:solidFill>
                  <a:srgbClr val="FFFFFF"/>
                </a:solidFill>
                <a:latin typeface="+mn-lt"/>
                <a:ea typeface="+mn-ea"/>
                <a:cs typeface="+mn-cs"/>
                <a:sym typeface="Helvetica Neue Medium"/>
              </a:defRPr>
            </a:lvl1pPr>
          </a:lstStyle>
          <a:p>
            <a:r>
              <a:t>1</a:t>
            </a:r>
          </a:p>
        </p:txBody>
      </p:sp>
      <p:sp>
        <p:nvSpPr>
          <p:cNvPr id="879" name="Donec id elit non mi porta gravida at eget. Aenean lacinia sed consectetur."/>
          <p:cNvSpPr txBox="1">
            <a:spLocks noGrp="1"/>
          </p:cNvSpPr>
          <p:nvPr>
            <p:ph type="body" sz="quarter" idx="22"/>
          </p:nvPr>
        </p:nvSpPr>
        <p:spPr>
          <a:xfrm>
            <a:off x="12970275" y="5756462"/>
            <a:ext cx="4677011" cy="847887"/>
          </a:xfrm>
          <a:prstGeom prst="rect">
            <a:avLst/>
          </a:prstGeom>
        </p:spPr>
        <p:txBody>
          <a:bodyPr/>
          <a:lstStyle>
            <a:lvl1pPr>
              <a:defRPr sz="1800"/>
            </a:lvl1pPr>
          </a:lstStyle>
          <a:p>
            <a:r>
              <a:t>Donec id elit non mi porta gravida at eget. Aenean lacinia sed consectetur.</a:t>
            </a:r>
          </a:p>
        </p:txBody>
      </p:sp>
      <p:sp>
        <p:nvSpPr>
          <p:cNvPr id="880" name="Maecenas faucibus mollis interdum."/>
          <p:cNvSpPr txBox="1">
            <a:spLocks noGrp="1"/>
          </p:cNvSpPr>
          <p:nvPr>
            <p:ph type="body" sz="quarter" idx="23"/>
          </p:nvPr>
        </p:nvSpPr>
        <p:spPr>
          <a:xfrm>
            <a:off x="12970275" y="5075682"/>
            <a:ext cx="4677011" cy="543055"/>
          </a:xfrm>
          <a:prstGeom prst="rect">
            <a:avLst/>
          </a:prstGeom>
        </p:spPr>
        <p:txBody>
          <a:bodyPr anchor="ctr"/>
          <a:lstStyle>
            <a:lvl1pPr>
              <a:defRPr sz="1800">
                <a:solidFill>
                  <a:srgbClr val="000000"/>
                </a:solidFill>
                <a:latin typeface="+mn-lt"/>
                <a:ea typeface="+mn-ea"/>
                <a:cs typeface="+mn-cs"/>
                <a:sym typeface="Helvetica Neue Medium"/>
              </a:defRPr>
            </a:lvl1pPr>
          </a:lstStyle>
          <a:p>
            <a:r>
              <a:t>Maecenas faucibus mollis interdum.</a:t>
            </a:r>
          </a:p>
        </p:txBody>
      </p:sp>
      <p:sp>
        <p:nvSpPr>
          <p:cNvPr id="881" name="10:30 AM"/>
          <p:cNvSpPr txBox="1">
            <a:spLocks noGrp="1"/>
          </p:cNvSpPr>
          <p:nvPr>
            <p:ph type="body" sz="quarter" idx="24"/>
          </p:nvPr>
        </p:nvSpPr>
        <p:spPr>
          <a:xfrm>
            <a:off x="20219035" y="5568488"/>
            <a:ext cx="1366313" cy="543055"/>
          </a:xfrm>
          <a:prstGeom prst="rect">
            <a:avLst/>
          </a:prstGeom>
        </p:spPr>
        <p:txBody>
          <a:bodyPr anchor="ctr"/>
          <a:lstStyle>
            <a:lvl1pPr>
              <a:defRPr sz="1800">
                <a:solidFill>
                  <a:srgbClr val="000000"/>
                </a:solidFill>
                <a:latin typeface="+mn-lt"/>
                <a:ea typeface="+mn-ea"/>
                <a:cs typeface="+mn-cs"/>
                <a:sym typeface="Helvetica Neue Medium"/>
              </a:defRPr>
            </a:lvl1pPr>
          </a:lstStyle>
          <a:p>
            <a:r>
              <a:t>10:30 AM</a:t>
            </a:r>
          </a:p>
        </p:txBody>
      </p:sp>
      <p:sp>
        <p:nvSpPr>
          <p:cNvPr id="882" name="2"/>
          <p:cNvSpPr>
            <a:spLocks noGrp="1"/>
          </p:cNvSpPr>
          <p:nvPr>
            <p:ph type="body" sz="quarter" idx="25"/>
          </p:nvPr>
        </p:nvSpPr>
        <p:spPr>
          <a:xfrm>
            <a:off x="18250005" y="7710750"/>
            <a:ext cx="1366313" cy="1366313"/>
          </a:xfrm>
          <a:prstGeom prst="ellipse">
            <a:avLst/>
          </a:prstGeom>
          <a:solidFill>
            <a:srgbClr val="6DB8A4"/>
          </a:solidFill>
        </p:spPr>
        <p:txBody>
          <a:bodyPr anchor="ctr"/>
          <a:lstStyle>
            <a:lvl1pPr algn="ctr">
              <a:lnSpc>
                <a:spcPct val="100000"/>
              </a:lnSpc>
              <a:defRPr sz="3000">
                <a:solidFill>
                  <a:srgbClr val="FFFFFF"/>
                </a:solidFill>
                <a:latin typeface="+mn-lt"/>
                <a:ea typeface="+mn-ea"/>
                <a:cs typeface="+mn-cs"/>
                <a:sym typeface="Helvetica Neue Medium"/>
              </a:defRPr>
            </a:lvl1pPr>
          </a:lstStyle>
          <a:p>
            <a:r>
              <a:t>2</a:t>
            </a:r>
          </a:p>
        </p:txBody>
      </p:sp>
      <p:sp>
        <p:nvSpPr>
          <p:cNvPr id="883" name="Donec id elit non mi porta gravida at eget. Aenean lacinia sed consectetur."/>
          <p:cNvSpPr txBox="1">
            <a:spLocks noGrp="1"/>
          </p:cNvSpPr>
          <p:nvPr>
            <p:ph type="body" sz="quarter" idx="26"/>
          </p:nvPr>
        </p:nvSpPr>
        <p:spPr>
          <a:xfrm>
            <a:off x="12970275" y="8310353"/>
            <a:ext cx="4677011" cy="847887"/>
          </a:xfrm>
          <a:prstGeom prst="rect">
            <a:avLst/>
          </a:prstGeom>
        </p:spPr>
        <p:txBody>
          <a:bodyPr/>
          <a:lstStyle>
            <a:lvl1pPr>
              <a:defRPr sz="1800"/>
            </a:lvl1pPr>
          </a:lstStyle>
          <a:p>
            <a:r>
              <a:t>Donec id elit non mi porta gravida at eget. Aenean lacinia sed consectetur.</a:t>
            </a:r>
          </a:p>
        </p:txBody>
      </p:sp>
      <p:sp>
        <p:nvSpPr>
          <p:cNvPr id="884" name="Maecenas faucibus mollis interdum."/>
          <p:cNvSpPr txBox="1">
            <a:spLocks noGrp="1"/>
          </p:cNvSpPr>
          <p:nvPr>
            <p:ph type="body" sz="quarter" idx="27"/>
          </p:nvPr>
        </p:nvSpPr>
        <p:spPr>
          <a:xfrm>
            <a:off x="12970275" y="7629573"/>
            <a:ext cx="4677011" cy="543054"/>
          </a:xfrm>
          <a:prstGeom prst="rect">
            <a:avLst/>
          </a:prstGeom>
        </p:spPr>
        <p:txBody>
          <a:bodyPr anchor="ctr"/>
          <a:lstStyle>
            <a:lvl1pPr>
              <a:defRPr sz="1800">
                <a:solidFill>
                  <a:srgbClr val="000000"/>
                </a:solidFill>
                <a:latin typeface="+mn-lt"/>
                <a:ea typeface="+mn-ea"/>
                <a:cs typeface="+mn-cs"/>
                <a:sym typeface="Helvetica Neue Medium"/>
              </a:defRPr>
            </a:lvl1pPr>
          </a:lstStyle>
          <a:p>
            <a:r>
              <a:t>Maecenas faucibus mollis interdum.</a:t>
            </a:r>
          </a:p>
        </p:txBody>
      </p:sp>
      <p:sp>
        <p:nvSpPr>
          <p:cNvPr id="885" name="11:00 AM"/>
          <p:cNvSpPr txBox="1">
            <a:spLocks noGrp="1"/>
          </p:cNvSpPr>
          <p:nvPr>
            <p:ph type="body" sz="quarter" idx="28"/>
          </p:nvPr>
        </p:nvSpPr>
        <p:spPr>
          <a:xfrm>
            <a:off x="20219035" y="8122379"/>
            <a:ext cx="1366313" cy="543055"/>
          </a:xfrm>
          <a:prstGeom prst="rect">
            <a:avLst/>
          </a:prstGeom>
        </p:spPr>
        <p:txBody>
          <a:bodyPr anchor="ctr"/>
          <a:lstStyle>
            <a:lvl1pPr>
              <a:defRPr sz="1800">
                <a:solidFill>
                  <a:srgbClr val="000000"/>
                </a:solidFill>
                <a:latin typeface="+mn-lt"/>
                <a:ea typeface="+mn-ea"/>
                <a:cs typeface="+mn-cs"/>
                <a:sym typeface="Helvetica Neue Medium"/>
              </a:defRPr>
            </a:lvl1pPr>
          </a:lstStyle>
          <a:p>
            <a:r>
              <a:t>11:00 AM</a:t>
            </a:r>
          </a:p>
        </p:txBody>
      </p:sp>
      <p:sp>
        <p:nvSpPr>
          <p:cNvPr id="886" name="3"/>
          <p:cNvSpPr>
            <a:spLocks noGrp="1"/>
          </p:cNvSpPr>
          <p:nvPr>
            <p:ph type="body" sz="quarter" idx="29"/>
          </p:nvPr>
        </p:nvSpPr>
        <p:spPr>
          <a:xfrm>
            <a:off x="18250005" y="10264640"/>
            <a:ext cx="1366313" cy="1366313"/>
          </a:xfrm>
          <a:prstGeom prst="ellipse">
            <a:avLst/>
          </a:prstGeom>
          <a:solidFill>
            <a:srgbClr val="C5D6E4"/>
          </a:solidFill>
        </p:spPr>
        <p:txBody>
          <a:bodyPr anchor="ctr"/>
          <a:lstStyle>
            <a:lvl1pPr algn="ctr">
              <a:lnSpc>
                <a:spcPct val="100000"/>
              </a:lnSpc>
              <a:defRPr sz="3000">
                <a:solidFill>
                  <a:srgbClr val="FFFFFF"/>
                </a:solidFill>
                <a:latin typeface="+mn-lt"/>
                <a:ea typeface="+mn-ea"/>
                <a:cs typeface="+mn-cs"/>
                <a:sym typeface="Helvetica Neue Medium"/>
              </a:defRPr>
            </a:lvl1pPr>
          </a:lstStyle>
          <a:p>
            <a:r>
              <a:t>3</a:t>
            </a:r>
          </a:p>
        </p:txBody>
      </p:sp>
      <p:sp>
        <p:nvSpPr>
          <p:cNvPr id="887" name="Donec id elit non mi porta gravida at eget. Aenean lacinia sed consectetur."/>
          <p:cNvSpPr txBox="1">
            <a:spLocks noGrp="1"/>
          </p:cNvSpPr>
          <p:nvPr>
            <p:ph type="body" sz="quarter" idx="30"/>
          </p:nvPr>
        </p:nvSpPr>
        <p:spPr>
          <a:xfrm>
            <a:off x="12970275" y="10864243"/>
            <a:ext cx="4677011" cy="847888"/>
          </a:xfrm>
          <a:prstGeom prst="rect">
            <a:avLst/>
          </a:prstGeom>
        </p:spPr>
        <p:txBody>
          <a:bodyPr/>
          <a:lstStyle>
            <a:lvl1pPr>
              <a:defRPr sz="1800"/>
            </a:lvl1pPr>
          </a:lstStyle>
          <a:p>
            <a:r>
              <a:t>Donec id elit non mi porta gravida at eget. Aenean lacinia sed consectetur.</a:t>
            </a:r>
          </a:p>
        </p:txBody>
      </p:sp>
      <p:sp>
        <p:nvSpPr>
          <p:cNvPr id="888" name="Maecenas faucibus mollis interdum."/>
          <p:cNvSpPr txBox="1">
            <a:spLocks noGrp="1"/>
          </p:cNvSpPr>
          <p:nvPr>
            <p:ph type="body" sz="quarter" idx="31"/>
          </p:nvPr>
        </p:nvSpPr>
        <p:spPr>
          <a:xfrm>
            <a:off x="12970275" y="10183463"/>
            <a:ext cx="4677011" cy="543055"/>
          </a:xfrm>
          <a:prstGeom prst="rect">
            <a:avLst/>
          </a:prstGeom>
        </p:spPr>
        <p:txBody>
          <a:bodyPr anchor="ctr"/>
          <a:lstStyle>
            <a:lvl1pPr>
              <a:defRPr sz="1800">
                <a:solidFill>
                  <a:srgbClr val="000000"/>
                </a:solidFill>
                <a:latin typeface="+mn-lt"/>
                <a:ea typeface="+mn-ea"/>
                <a:cs typeface="+mn-cs"/>
                <a:sym typeface="Helvetica Neue Medium"/>
              </a:defRPr>
            </a:lvl1pPr>
          </a:lstStyle>
          <a:p>
            <a:r>
              <a:t>Maecenas faucibus mollis interdum.</a:t>
            </a:r>
          </a:p>
        </p:txBody>
      </p:sp>
      <p:sp>
        <p:nvSpPr>
          <p:cNvPr id="889" name="11:30 AM"/>
          <p:cNvSpPr txBox="1">
            <a:spLocks noGrp="1"/>
          </p:cNvSpPr>
          <p:nvPr>
            <p:ph type="body" sz="quarter" idx="32"/>
          </p:nvPr>
        </p:nvSpPr>
        <p:spPr>
          <a:xfrm>
            <a:off x="20219035" y="10676270"/>
            <a:ext cx="1366313" cy="543054"/>
          </a:xfrm>
          <a:prstGeom prst="rect">
            <a:avLst/>
          </a:prstGeom>
        </p:spPr>
        <p:txBody>
          <a:bodyPr anchor="ctr"/>
          <a:lstStyle>
            <a:lvl1pPr>
              <a:defRPr sz="1800">
                <a:solidFill>
                  <a:srgbClr val="000000"/>
                </a:solidFill>
                <a:latin typeface="+mn-lt"/>
                <a:ea typeface="+mn-ea"/>
                <a:cs typeface="+mn-cs"/>
                <a:sym typeface="Helvetica Neue Medium"/>
              </a:defRPr>
            </a:lvl1pPr>
          </a:lstStyle>
          <a:p>
            <a:r>
              <a:t>11:30 AM</a:t>
            </a:r>
          </a:p>
        </p:txBody>
      </p:sp>
      <p:sp>
        <p:nvSpPr>
          <p:cNvPr id="890" name="Kształt"/>
          <p:cNvSpPr/>
          <p:nvPr/>
        </p:nvSpPr>
        <p:spPr>
          <a:xfrm>
            <a:off x="18805711" y="1022291"/>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E4C8E0"/>
          </a:solidFill>
          <a:ln w="12700">
            <a:miter lim="400000"/>
          </a:ln>
        </p:spPr>
        <p:txBody>
          <a:bodyPr lIns="53578" tIns="53578" rIns="53578" bIns="53578" anchor="ctr"/>
          <a:lstStyle/>
          <a:p>
            <a:pPr algn="ctr">
              <a:lnSpc>
                <a:spcPct val="100000"/>
              </a:lnSpc>
              <a:defRPr sz="3000">
                <a:solidFill>
                  <a:srgbClr val="FFFFFF"/>
                </a:solidFill>
                <a:latin typeface="+mn-lt"/>
                <a:ea typeface="+mn-ea"/>
                <a:cs typeface="+mn-cs"/>
                <a:sym typeface="Helvetica Neue Medium"/>
              </a:defRPr>
            </a:pPr>
            <a:endParaRPr/>
          </a:p>
        </p:txBody>
      </p:sp>
      <p:sp>
        <p:nvSpPr>
          <p:cNvPr id="891" name="Okrąg"/>
          <p:cNvSpPr/>
          <p:nvPr/>
        </p:nvSpPr>
        <p:spPr>
          <a:xfrm>
            <a:off x="12889097" y="2776752"/>
            <a:ext cx="847888" cy="847888"/>
          </a:xfrm>
          <a:prstGeom prst="ellipse">
            <a:avLst/>
          </a:prstGeom>
          <a:solidFill>
            <a:srgbClr val="6DB8A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92"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93"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3">
    <p:spTree>
      <p:nvGrpSpPr>
        <p:cNvPr id="1" name=""/>
        <p:cNvGrpSpPr/>
        <p:nvPr/>
      </p:nvGrpSpPr>
      <p:grpSpPr>
        <a:xfrm>
          <a:off x="0" y="0"/>
          <a:ext cx="0" cy="0"/>
          <a:chOff x="0" y="0"/>
          <a:chExt cx="0" cy="0"/>
        </a:xfrm>
      </p:grpSpPr>
      <p:sp>
        <p:nvSpPr>
          <p:cNvPr id="188" name="Prostokąt"/>
          <p:cNvSpPr>
            <a:spLocks noGrp="1"/>
          </p:cNvSpPr>
          <p:nvPr>
            <p:ph type="body" sz="quarter" idx="21"/>
          </p:nvPr>
        </p:nvSpPr>
        <p:spPr>
          <a:xfrm>
            <a:off x="3429689" y="5471561"/>
            <a:ext cx="5551376" cy="901760"/>
          </a:xfrm>
          <a:prstGeom prst="rect">
            <a:avLst/>
          </a:prstGeom>
          <a:solidFill>
            <a:srgbClr val="E4C8E0"/>
          </a:solidFill>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189" name="01."/>
          <p:cNvSpPr txBox="1">
            <a:spLocks noGrp="1"/>
          </p:cNvSpPr>
          <p:nvPr>
            <p:ph type="body" sz="quarter" idx="22"/>
          </p:nvPr>
        </p:nvSpPr>
        <p:spPr>
          <a:xfrm>
            <a:off x="3650940" y="5471561"/>
            <a:ext cx="5108874" cy="901760"/>
          </a:xfrm>
          <a:prstGeom prst="rect">
            <a:avLst/>
          </a:prstGeom>
        </p:spPr>
        <p:txBody>
          <a:bodyPr anchor="ctr"/>
          <a:lstStyle>
            <a:lvl1pPr>
              <a:lnSpc>
                <a:spcPct val="100000"/>
              </a:lnSpc>
              <a:defRPr sz="5000">
                <a:solidFill>
                  <a:srgbClr val="FFFFFF"/>
                </a:solidFill>
                <a:latin typeface="+mn-lt"/>
                <a:ea typeface="+mn-ea"/>
                <a:cs typeface="+mn-cs"/>
                <a:sym typeface="Helvetica Neue Medium"/>
              </a:defRPr>
            </a:lvl1pPr>
          </a:lstStyle>
          <a:p>
            <a:r>
              <a:t>01.</a:t>
            </a:r>
          </a:p>
        </p:txBody>
      </p:sp>
      <p:sp>
        <p:nvSpPr>
          <p:cNvPr id="190" name="Amet Fringilla Tellus Venenatis"/>
          <p:cNvSpPr txBox="1">
            <a:spLocks noGrp="1"/>
          </p:cNvSpPr>
          <p:nvPr>
            <p:ph type="body" sz="quarter" idx="23"/>
          </p:nvPr>
        </p:nvSpPr>
        <p:spPr>
          <a:xfrm>
            <a:off x="3650940" y="6537752"/>
            <a:ext cx="5108874" cy="363537"/>
          </a:xfrm>
          <a:prstGeom prst="rect">
            <a:avLst/>
          </a:prstGeom>
        </p:spPr>
        <p:txBody>
          <a:bodyPr anchor="ctr"/>
          <a:lstStyle>
            <a:lvl1pPr>
              <a:defRPr sz="1800">
                <a:solidFill>
                  <a:srgbClr val="000000"/>
                </a:solidFill>
                <a:latin typeface="+mn-lt"/>
                <a:ea typeface="+mn-ea"/>
                <a:cs typeface="+mn-cs"/>
                <a:sym typeface="Helvetica Neue Medium"/>
              </a:defRPr>
            </a:lvl1pPr>
          </a:lstStyle>
          <a:p>
            <a:r>
              <a:t>Amet Fringilla Tellus Venenatis</a:t>
            </a:r>
          </a:p>
        </p:txBody>
      </p:sp>
      <p:sp>
        <p:nvSpPr>
          <p:cNvPr id="191" name="Cras justo odio, dapibus ac facilisis in, eget. Nullam quis risus eget urna mollis ornare vel eu leo."/>
          <p:cNvSpPr txBox="1">
            <a:spLocks noGrp="1"/>
          </p:cNvSpPr>
          <p:nvPr>
            <p:ph type="body" sz="quarter" idx="24"/>
          </p:nvPr>
        </p:nvSpPr>
        <p:spPr>
          <a:xfrm>
            <a:off x="3650940" y="7030001"/>
            <a:ext cx="5108874" cy="1250157"/>
          </a:xfrm>
          <a:prstGeom prst="rect">
            <a:avLst/>
          </a:prstGeom>
        </p:spPr>
        <p:txBody>
          <a:bodyPr/>
          <a:lstStyle>
            <a:lvl1pPr>
              <a:defRPr sz="1800"/>
            </a:lvl1pPr>
          </a:lstStyle>
          <a:p>
            <a:r>
              <a:t>Cras justo odio, dapibus ac facilisis in, eget. Nullam quis risus eget urna mollis ornare vel eu leo.</a:t>
            </a:r>
          </a:p>
        </p:txBody>
      </p:sp>
      <p:sp>
        <p:nvSpPr>
          <p:cNvPr id="192" name="Prostokąt"/>
          <p:cNvSpPr>
            <a:spLocks noGrp="1"/>
          </p:cNvSpPr>
          <p:nvPr>
            <p:ph type="body" sz="quarter" idx="25"/>
          </p:nvPr>
        </p:nvSpPr>
        <p:spPr>
          <a:xfrm>
            <a:off x="9902644" y="9439978"/>
            <a:ext cx="4932153" cy="901759"/>
          </a:xfrm>
          <a:prstGeom prst="rect">
            <a:avLst/>
          </a:prstGeom>
          <a:solidFill>
            <a:srgbClr val="E4C8E0"/>
          </a:solidFill>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193" name="05."/>
          <p:cNvSpPr txBox="1">
            <a:spLocks noGrp="1"/>
          </p:cNvSpPr>
          <p:nvPr>
            <p:ph type="body" sz="quarter" idx="26"/>
          </p:nvPr>
        </p:nvSpPr>
        <p:spPr>
          <a:xfrm>
            <a:off x="10123895" y="9439978"/>
            <a:ext cx="4489651" cy="901759"/>
          </a:xfrm>
          <a:prstGeom prst="rect">
            <a:avLst/>
          </a:prstGeom>
        </p:spPr>
        <p:txBody>
          <a:bodyPr anchor="ctr"/>
          <a:lstStyle>
            <a:lvl1pPr>
              <a:lnSpc>
                <a:spcPct val="100000"/>
              </a:lnSpc>
              <a:defRPr sz="5000">
                <a:solidFill>
                  <a:srgbClr val="FFFFFF"/>
                </a:solidFill>
                <a:latin typeface="+mn-lt"/>
                <a:ea typeface="+mn-ea"/>
                <a:cs typeface="+mn-cs"/>
                <a:sym typeface="Helvetica Neue Medium"/>
              </a:defRPr>
            </a:lvl1pPr>
          </a:lstStyle>
          <a:p>
            <a:r>
              <a:t>05.</a:t>
            </a:r>
          </a:p>
        </p:txBody>
      </p:sp>
      <p:sp>
        <p:nvSpPr>
          <p:cNvPr id="194" name="Amet Fringilla Tellus Venenatis"/>
          <p:cNvSpPr txBox="1">
            <a:spLocks noGrp="1"/>
          </p:cNvSpPr>
          <p:nvPr>
            <p:ph type="body" sz="quarter" idx="27"/>
          </p:nvPr>
        </p:nvSpPr>
        <p:spPr>
          <a:xfrm>
            <a:off x="10123895" y="10506168"/>
            <a:ext cx="4489651" cy="363537"/>
          </a:xfrm>
          <a:prstGeom prst="rect">
            <a:avLst/>
          </a:prstGeom>
        </p:spPr>
        <p:txBody>
          <a:bodyPr anchor="ctr"/>
          <a:lstStyle>
            <a:lvl1pPr>
              <a:defRPr sz="1800">
                <a:solidFill>
                  <a:srgbClr val="000000"/>
                </a:solidFill>
                <a:latin typeface="+mn-lt"/>
                <a:ea typeface="+mn-ea"/>
                <a:cs typeface="+mn-cs"/>
                <a:sym typeface="Helvetica Neue Medium"/>
              </a:defRPr>
            </a:lvl1pPr>
          </a:lstStyle>
          <a:p>
            <a:r>
              <a:t>Amet Fringilla Tellus Venenatis</a:t>
            </a:r>
          </a:p>
        </p:txBody>
      </p:sp>
      <p:sp>
        <p:nvSpPr>
          <p:cNvPr id="195" name="Nullam quis risus eget urna mollis ornare vel eu leo. Donec id elit non mi porta gravida at eget metus."/>
          <p:cNvSpPr txBox="1">
            <a:spLocks noGrp="1"/>
          </p:cNvSpPr>
          <p:nvPr>
            <p:ph type="body" sz="quarter" idx="28"/>
          </p:nvPr>
        </p:nvSpPr>
        <p:spPr>
          <a:xfrm>
            <a:off x="10123895" y="10998417"/>
            <a:ext cx="4489651" cy="1250158"/>
          </a:xfrm>
          <a:prstGeom prst="rect">
            <a:avLst/>
          </a:prstGeom>
        </p:spPr>
        <p:txBody>
          <a:bodyPr/>
          <a:lstStyle>
            <a:lvl1pPr>
              <a:defRPr sz="1800"/>
            </a:lvl1pPr>
          </a:lstStyle>
          <a:p>
            <a:r>
              <a:t>Nullam quis risus eget urna mollis ornare vel eu leo. Donec id elit non mi porta gravida at eget metus.</a:t>
            </a:r>
          </a:p>
        </p:txBody>
      </p:sp>
      <p:sp>
        <p:nvSpPr>
          <p:cNvPr id="196" name="Prostokąt"/>
          <p:cNvSpPr>
            <a:spLocks noGrp="1"/>
          </p:cNvSpPr>
          <p:nvPr>
            <p:ph type="body" sz="quarter" idx="29"/>
          </p:nvPr>
        </p:nvSpPr>
        <p:spPr>
          <a:xfrm>
            <a:off x="9814283" y="5471561"/>
            <a:ext cx="5108874" cy="901760"/>
          </a:xfrm>
          <a:prstGeom prst="rect">
            <a:avLst/>
          </a:prstGeom>
          <a:solidFill>
            <a:srgbClr val="6DB8A4"/>
          </a:solidFill>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197" name="02."/>
          <p:cNvSpPr txBox="1">
            <a:spLocks noGrp="1"/>
          </p:cNvSpPr>
          <p:nvPr>
            <p:ph type="body" sz="quarter" idx="30"/>
          </p:nvPr>
        </p:nvSpPr>
        <p:spPr>
          <a:xfrm>
            <a:off x="10035534" y="5471561"/>
            <a:ext cx="4666373" cy="901760"/>
          </a:xfrm>
          <a:prstGeom prst="rect">
            <a:avLst/>
          </a:prstGeom>
        </p:spPr>
        <p:txBody>
          <a:bodyPr anchor="ctr"/>
          <a:lstStyle>
            <a:lvl1pPr>
              <a:lnSpc>
                <a:spcPct val="100000"/>
              </a:lnSpc>
              <a:defRPr sz="5000">
                <a:solidFill>
                  <a:srgbClr val="FFFFFF"/>
                </a:solidFill>
                <a:latin typeface="+mn-lt"/>
                <a:ea typeface="+mn-ea"/>
                <a:cs typeface="+mn-cs"/>
                <a:sym typeface="Helvetica Neue Medium"/>
              </a:defRPr>
            </a:lvl1pPr>
          </a:lstStyle>
          <a:p>
            <a:r>
              <a:t>02.</a:t>
            </a:r>
          </a:p>
        </p:txBody>
      </p:sp>
      <p:sp>
        <p:nvSpPr>
          <p:cNvPr id="198" name="Amet Fringilla Tellus Venenatis"/>
          <p:cNvSpPr txBox="1">
            <a:spLocks noGrp="1"/>
          </p:cNvSpPr>
          <p:nvPr>
            <p:ph type="body" sz="quarter" idx="31"/>
          </p:nvPr>
        </p:nvSpPr>
        <p:spPr>
          <a:xfrm>
            <a:off x="10035534" y="6537752"/>
            <a:ext cx="4755433" cy="363537"/>
          </a:xfrm>
          <a:prstGeom prst="rect">
            <a:avLst/>
          </a:prstGeom>
        </p:spPr>
        <p:txBody>
          <a:bodyPr anchor="ctr"/>
          <a:lstStyle>
            <a:lvl1pPr>
              <a:defRPr sz="1800">
                <a:solidFill>
                  <a:srgbClr val="000000"/>
                </a:solidFill>
                <a:latin typeface="+mn-lt"/>
                <a:ea typeface="+mn-ea"/>
                <a:cs typeface="+mn-cs"/>
                <a:sym typeface="Helvetica Neue Medium"/>
              </a:defRPr>
            </a:lvl1pPr>
          </a:lstStyle>
          <a:p>
            <a:r>
              <a:t>Amet Fringilla Tellus Venenatis</a:t>
            </a:r>
          </a:p>
        </p:txBody>
      </p:sp>
      <p:sp>
        <p:nvSpPr>
          <p:cNvPr id="199" name="Maecenas sed diam eget risus varius blandit sit amet non magna."/>
          <p:cNvSpPr txBox="1">
            <a:spLocks noGrp="1"/>
          </p:cNvSpPr>
          <p:nvPr>
            <p:ph type="body" sz="quarter" idx="32"/>
          </p:nvPr>
        </p:nvSpPr>
        <p:spPr>
          <a:xfrm>
            <a:off x="10035534" y="7030001"/>
            <a:ext cx="4755433" cy="1250157"/>
          </a:xfrm>
          <a:prstGeom prst="rect">
            <a:avLst/>
          </a:prstGeom>
        </p:spPr>
        <p:txBody>
          <a:bodyPr/>
          <a:lstStyle>
            <a:lvl1pPr>
              <a:defRPr sz="1800"/>
            </a:lvl1pPr>
          </a:lstStyle>
          <a:p>
            <a:r>
              <a:t>Maecenas sed diam eget risus varius blandit sit amet non magna.</a:t>
            </a:r>
          </a:p>
        </p:txBody>
      </p:sp>
      <p:sp>
        <p:nvSpPr>
          <p:cNvPr id="200" name="Prostokąt"/>
          <p:cNvSpPr>
            <a:spLocks noGrp="1"/>
          </p:cNvSpPr>
          <p:nvPr>
            <p:ph type="body" sz="quarter" idx="33"/>
          </p:nvPr>
        </p:nvSpPr>
        <p:spPr>
          <a:xfrm>
            <a:off x="15756377" y="5471561"/>
            <a:ext cx="5108874" cy="901760"/>
          </a:xfrm>
          <a:prstGeom prst="rect">
            <a:avLst/>
          </a:prstGeom>
          <a:solidFill>
            <a:srgbClr val="C5D6E4"/>
          </a:solidFill>
        </p:spPr>
        <p:txBody>
          <a:bodyPr lIns="71437" tIns="71437" rIns="71437" bIns="71437"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1" name="03."/>
          <p:cNvSpPr txBox="1">
            <a:spLocks noGrp="1"/>
          </p:cNvSpPr>
          <p:nvPr>
            <p:ph type="body" sz="quarter" idx="34"/>
          </p:nvPr>
        </p:nvSpPr>
        <p:spPr>
          <a:xfrm>
            <a:off x="15977627" y="5471561"/>
            <a:ext cx="4755433" cy="901760"/>
          </a:xfrm>
          <a:prstGeom prst="rect">
            <a:avLst/>
          </a:prstGeom>
        </p:spPr>
        <p:txBody>
          <a:bodyPr anchor="ctr"/>
          <a:lstStyle>
            <a:lvl1pPr>
              <a:lnSpc>
                <a:spcPct val="100000"/>
              </a:lnSpc>
              <a:defRPr sz="5000">
                <a:solidFill>
                  <a:srgbClr val="FFFFFF"/>
                </a:solidFill>
                <a:latin typeface="+mn-lt"/>
                <a:ea typeface="+mn-ea"/>
                <a:cs typeface="+mn-cs"/>
                <a:sym typeface="Helvetica Neue Medium"/>
              </a:defRPr>
            </a:lvl1pPr>
          </a:lstStyle>
          <a:p>
            <a:r>
              <a:t>03.</a:t>
            </a:r>
          </a:p>
        </p:txBody>
      </p:sp>
      <p:sp>
        <p:nvSpPr>
          <p:cNvPr id="202" name="Amet Fringilla Tellus Venenatis"/>
          <p:cNvSpPr txBox="1">
            <a:spLocks noGrp="1"/>
          </p:cNvSpPr>
          <p:nvPr>
            <p:ph type="body" sz="quarter" idx="35"/>
          </p:nvPr>
        </p:nvSpPr>
        <p:spPr>
          <a:xfrm>
            <a:off x="15977627" y="6537752"/>
            <a:ext cx="4755433" cy="363537"/>
          </a:xfrm>
          <a:prstGeom prst="rect">
            <a:avLst/>
          </a:prstGeom>
        </p:spPr>
        <p:txBody>
          <a:bodyPr anchor="ctr"/>
          <a:lstStyle>
            <a:lvl1pPr>
              <a:defRPr sz="1800">
                <a:solidFill>
                  <a:srgbClr val="000000"/>
                </a:solidFill>
                <a:latin typeface="+mn-lt"/>
                <a:ea typeface="+mn-ea"/>
                <a:cs typeface="+mn-cs"/>
                <a:sym typeface="Helvetica Neue Medium"/>
              </a:defRPr>
            </a:lvl1pPr>
          </a:lstStyle>
          <a:p>
            <a:r>
              <a:t>Amet Fringilla Tellus Venenatis</a:t>
            </a:r>
          </a:p>
        </p:txBody>
      </p:sp>
      <p:sp>
        <p:nvSpPr>
          <p:cNvPr id="203" name="Curabitur blandit tempus porttitor. Lorem ipsum dolor sit amet, consectetur adipiscing elit."/>
          <p:cNvSpPr txBox="1">
            <a:spLocks noGrp="1"/>
          </p:cNvSpPr>
          <p:nvPr>
            <p:ph type="body" sz="quarter" idx="36"/>
          </p:nvPr>
        </p:nvSpPr>
        <p:spPr>
          <a:xfrm>
            <a:off x="15977627" y="7030001"/>
            <a:ext cx="4755433" cy="1250157"/>
          </a:xfrm>
          <a:prstGeom prst="rect">
            <a:avLst/>
          </a:prstGeom>
        </p:spPr>
        <p:txBody>
          <a:bodyPr/>
          <a:lstStyle>
            <a:lvl1pPr>
              <a:defRPr sz="1800"/>
            </a:lvl1pPr>
          </a:lstStyle>
          <a:p>
            <a:r>
              <a:t>Curabitur blandit tempus porttitor. Lorem ipsum dolor sit amet, consectetur adipiscing elit.</a:t>
            </a:r>
          </a:p>
        </p:txBody>
      </p:sp>
      <p:sp>
        <p:nvSpPr>
          <p:cNvPr id="204" name="Prostokąt"/>
          <p:cNvSpPr>
            <a:spLocks noGrp="1"/>
          </p:cNvSpPr>
          <p:nvPr>
            <p:ph type="body" sz="quarter" idx="37"/>
          </p:nvPr>
        </p:nvSpPr>
        <p:spPr>
          <a:xfrm>
            <a:off x="15756377" y="9439978"/>
            <a:ext cx="5197934" cy="901759"/>
          </a:xfrm>
          <a:prstGeom prst="rect">
            <a:avLst/>
          </a:prstGeom>
          <a:solidFill>
            <a:srgbClr val="6DB8A4"/>
          </a:solidFill>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205" name="06."/>
          <p:cNvSpPr txBox="1">
            <a:spLocks noGrp="1"/>
          </p:cNvSpPr>
          <p:nvPr>
            <p:ph type="body" sz="quarter" idx="38"/>
          </p:nvPr>
        </p:nvSpPr>
        <p:spPr>
          <a:xfrm>
            <a:off x="15977627" y="9439978"/>
            <a:ext cx="4755433" cy="901759"/>
          </a:xfrm>
          <a:prstGeom prst="rect">
            <a:avLst/>
          </a:prstGeom>
        </p:spPr>
        <p:txBody>
          <a:bodyPr anchor="ctr"/>
          <a:lstStyle>
            <a:lvl1pPr>
              <a:lnSpc>
                <a:spcPct val="100000"/>
              </a:lnSpc>
              <a:defRPr sz="5000">
                <a:solidFill>
                  <a:srgbClr val="FFFFFF"/>
                </a:solidFill>
                <a:latin typeface="+mn-lt"/>
                <a:ea typeface="+mn-ea"/>
                <a:cs typeface="+mn-cs"/>
                <a:sym typeface="Helvetica Neue Medium"/>
              </a:defRPr>
            </a:lvl1pPr>
          </a:lstStyle>
          <a:p>
            <a:r>
              <a:t>06.</a:t>
            </a:r>
          </a:p>
        </p:txBody>
      </p:sp>
      <p:sp>
        <p:nvSpPr>
          <p:cNvPr id="206" name="Amet Fringilla Tellus Venenatis"/>
          <p:cNvSpPr txBox="1">
            <a:spLocks noGrp="1"/>
          </p:cNvSpPr>
          <p:nvPr>
            <p:ph type="body" sz="quarter" idx="39"/>
          </p:nvPr>
        </p:nvSpPr>
        <p:spPr>
          <a:xfrm>
            <a:off x="15977627" y="10506168"/>
            <a:ext cx="4755433" cy="363537"/>
          </a:xfrm>
          <a:prstGeom prst="rect">
            <a:avLst/>
          </a:prstGeom>
        </p:spPr>
        <p:txBody>
          <a:bodyPr anchor="ctr"/>
          <a:lstStyle>
            <a:lvl1pPr>
              <a:defRPr sz="1800">
                <a:solidFill>
                  <a:srgbClr val="000000"/>
                </a:solidFill>
                <a:latin typeface="+mn-lt"/>
                <a:ea typeface="+mn-ea"/>
                <a:cs typeface="+mn-cs"/>
                <a:sym typeface="Helvetica Neue Medium"/>
              </a:defRPr>
            </a:lvl1pPr>
          </a:lstStyle>
          <a:p>
            <a:r>
              <a:t>Amet Fringilla Tellus Venenatis</a:t>
            </a:r>
          </a:p>
        </p:txBody>
      </p:sp>
      <p:sp>
        <p:nvSpPr>
          <p:cNvPr id="207" name="Donec sed odio dui. Nullam id dolor id nibh ultricies vehicula ut id elit."/>
          <p:cNvSpPr txBox="1">
            <a:spLocks noGrp="1"/>
          </p:cNvSpPr>
          <p:nvPr>
            <p:ph type="body" sz="quarter" idx="40"/>
          </p:nvPr>
        </p:nvSpPr>
        <p:spPr>
          <a:xfrm>
            <a:off x="15977627" y="10998417"/>
            <a:ext cx="4755433" cy="1250158"/>
          </a:xfrm>
          <a:prstGeom prst="rect">
            <a:avLst/>
          </a:prstGeom>
        </p:spPr>
        <p:txBody>
          <a:bodyPr/>
          <a:lstStyle>
            <a:lvl1pPr>
              <a:defRPr sz="1800"/>
            </a:lvl1pPr>
          </a:lstStyle>
          <a:p>
            <a:r>
              <a:t>Donec sed odio dui. Nullam id dolor id nibh ultricies vehicula ut id elit.</a:t>
            </a:r>
          </a:p>
        </p:txBody>
      </p:sp>
      <p:sp>
        <p:nvSpPr>
          <p:cNvPr id="208" name="Prostokąt"/>
          <p:cNvSpPr>
            <a:spLocks noGrp="1"/>
          </p:cNvSpPr>
          <p:nvPr>
            <p:ph type="body" sz="quarter" idx="41"/>
          </p:nvPr>
        </p:nvSpPr>
        <p:spPr>
          <a:xfrm>
            <a:off x="3606410" y="9439978"/>
            <a:ext cx="5197934" cy="901759"/>
          </a:xfrm>
          <a:prstGeom prst="rect">
            <a:avLst/>
          </a:prstGeom>
          <a:solidFill>
            <a:srgbClr val="F5A479"/>
          </a:solidFill>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209" name="04."/>
          <p:cNvSpPr txBox="1">
            <a:spLocks noGrp="1"/>
          </p:cNvSpPr>
          <p:nvPr>
            <p:ph type="body" sz="quarter" idx="42"/>
          </p:nvPr>
        </p:nvSpPr>
        <p:spPr>
          <a:xfrm>
            <a:off x="3827661" y="9439978"/>
            <a:ext cx="4755433" cy="901759"/>
          </a:xfrm>
          <a:prstGeom prst="rect">
            <a:avLst/>
          </a:prstGeom>
        </p:spPr>
        <p:txBody>
          <a:bodyPr anchor="ctr"/>
          <a:lstStyle>
            <a:lvl1pPr>
              <a:lnSpc>
                <a:spcPct val="100000"/>
              </a:lnSpc>
              <a:defRPr sz="5000">
                <a:solidFill>
                  <a:srgbClr val="FFFFFF"/>
                </a:solidFill>
                <a:latin typeface="+mn-lt"/>
                <a:ea typeface="+mn-ea"/>
                <a:cs typeface="+mn-cs"/>
                <a:sym typeface="Helvetica Neue Medium"/>
              </a:defRPr>
            </a:lvl1pPr>
          </a:lstStyle>
          <a:p>
            <a:r>
              <a:t>04.</a:t>
            </a:r>
          </a:p>
        </p:txBody>
      </p:sp>
      <p:sp>
        <p:nvSpPr>
          <p:cNvPr id="210" name="Amet Fringilla Tellus Venenatis"/>
          <p:cNvSpPr txBox="1">
            <a:spLocks noGrp="1"/>
          </p:cNvSpPr>
          <p:nvPr>
            <p:ph type="body" sz="quarter" idx="43"/>
          </p:nvPr>
        </p:nvSpPr>
        <p:spPr>
          <a:xfrm>
            <a:off x="3827661" y="10506168"/>
            <a:ext cx="4755433" cy="363537"/>
          </a:xfrm>
          <a:prstGeom prst="rect">
            <a:avLst/>
          </a:prstGeom>
        </p:spPr>
        <p:txBody>
          <a:bodyPr anchor="ctr"/>
          <a:lstStyle>
            <a:lvl1pPr>
              <a:defRPr sz="1800">
                <a:solidFill>
                  <a:srgbClr val="000000"/>
                </a:solidFill>
                <a:latin typeface="+mn-lt"/>
                <a:ea typeface="+mn-ea"/>
                <a:cs typeface="+mn-cs"/>
                <a:sym typeface="Helvetica Neue Medium"/>
              </a:defRPr>
            </a:lvl1pPr>
          </a:lstStyle>
          <a:p>
            <a:r>
              <a:t>Amet Fringilla Tellus Venenatis</a:t>
            </a:r>
          </a:p>
        </p:txBody>
      </p:sp>
      <p:sp>
        <p:nvSpPr>
          <p:cNvPr id="211" name="Aenean eu leo quam. Pellentesque sem quam vestibulum. Donec nulla metus auctor fringilla."/>
          <p:cNvSpPr txBox="1">
            <a:spLocks noGrp="1"/>
          </p:cNvSpPr>
          <p:nvPr>
            <p:ph type="body" sz="quarter" idx="44"/>
          </p:nvPr>
        </p:nvSpPr>
        <p:spPr>
          <a:xfrm>
            <a:off x="3827661" y="10998417"/>
            <a:ext cx="4755433" cy="1250158"/>
          </a:xfrm>
          <a:prstGeom prst="rect">
            <a:avLst/>
          </a:prstGeom>
        </p:spPr>
        <p:txBody>
          <a:bodyPr/>
          <a:lstStyle>
            <a:lvl1pPr>
              <a:defRPr sz="1800"/>
            </a:lvl1pPr>
          </a:lstStyle>
          <a:p>
            <a:r>
              <a:t>Aenean eu leo quam. Pellentesque sem quam vestibulum. Donec nulla metus auctor fringilla.</a:t>
            </a:r>
          </a:p>
        </p:txBody>
      </p:sp>
      <p:sp>
        <p:nvSpPr>
          <p:cNvPr id="212" name="Kształt"/>
          <p:cNvSpPr/>
          <p:nvPr/>
        </p:nvSpPr>
        <p:spPr>
          <a:xfrm>
            <a:off x="18805711" y="1022291"/>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E4C8E0"/>
          </a:solidFill>
          <a:ln w="12700">
            <a:miter lim="400000"/>
          </a:ln>
        </p:spPr>
        <p:txBody>
          <a:bodyPr lIns="53578" tIns="53578" rIns="53578" bIns="53578" anchor="ctr"/>
          <a:lstStyle/>
          <a:p>
            <a:pPr algn="ctr">
              <a:lnSpc>
                <a:spcPct val="100000"/>
              </a:lnSpc>
              <a:defRPr sz="3000">
                <a:solidFill>
                  <a:srgbClr val="FFFFFF"/>
                </a:solidFill>
                <a:latin typeface="+mn-lt"/>
                <a:ea typeface="+mn-ea"/>
                <a:cs typeface="+mn-cs"/>
                <a:sym typeface="Helvetica Neue Medium"/>
              </a:defRPr>
            </a:pPr>
            <a:endParaRPr/>
          </a:p>
        </p:txBody>
      </p:sp>
      <p:sp>
        <p:nvSpPr>
          <p:cNvPr id="213" name="Okrąg"/>
          <p:cNvSpPr/>
          <p:nvPr/>
        </p:nvSpPr>
        <p:spPr>
          <a:xfrm>
            <a:off x="12889097" y="2776752"/>
            <a:ext cx="847888" cy="847888"/>
          </a:xfrm>
          <a:prstGeom prst="ellipse">
            <a:avLst/>
          </a:prstGeom>
          <a:solidFill>
            <a:srgbClr val="6DB8A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4"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5" name="Slide Title"/>
          <p:cNvSpPr txBox="1">
            <a:spLocks noGrp="1"/>
          </p:cNvSpPr>
          <p:nvPr>
            <p:ph type="title" hasCustomPrompt="1"/>
          </p:nvPr>
        </p:nvSpPr>
        <p:spPr>
          <a:xfrm>
            <a:off x="2558281" y="1973460"/>
            <a:ext cx="19267438" cy="1250158"/>
          </a:xfrm>
          <a:prstGeom prst="rect">
            <a:avLst/>
          </a:prstGeom>
        </p:spPr>
        <p:txBody>
          <a:bodyPr/>
          <a:lstStyle/>
          <a:p>
            <a:r>
              <a:t>Slide Title</a:t>
            </a:r>
          </a:p>
        </p:txBody>
      </p:sp>
      <p:sp>
        <p:nvSpPr>
          <p:cNvPr id="216"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22">
    <p:spTree>
      <p:nvGrpSpPr>
        <p:cNvPr id="1" name=""/>
        <p:cNvGrpSpPr/>
        <p:nvPr/>
      </p:nvGrpSpPr>
      <p:grpSpPr>
        <a:xfrm>
          <a:off x="0" y="0"/>
          <a:ext cx="0" cy="0"/>
          <a:chOff x="0" y="0"/>
          <a:chExt cx="0" cy="0"/>
        </a:xfrm>
      </p:grpSpPr>
      <p:sp>
        <p:nvSpPr>
          <p:cNvPr id="900" name="Treść - poziom 1…"/>
          <p:cNvSpPr txBox="1">
            <a:spLocks noGrp="1"/>
          </p:cNvSpPr>
          <p:nvPr>
            <p:ph type="body" sz="half" idx="1"/>
          </p:nvPr>
        </p:nvSpPr>
        <p:spPr>
          <a:prstGeom prst="rect">
            <a:avLst/>
          </a:prstGeom>
        </p:spPr>
        <p:txBody>
          <a:bodyPr/>
          <a:lstStyle/>
          <a:p>
            <a:r>
              <a:t>Treść - poziom 1</a:t>
            </a:r>
          </a:p>
          <a:p>
            <a:pPr lvl="1"/>
            <a:r>
              <a:t>Treść - poziom 2</a:t>
            </a:r>
          </a:p>
          <a:p>
            <a:pPr lvl="2"/>
            <a:r>
              <a:t>Treść - poziom 3</a:t>
            </a:r>
          </a:p>
          <a:p>
            <a:pPr lvl="3"/>
            <a:r>
              <a:t>Treść - poziom 4</a:t>
            </a:r>
          </a:p>
          <a:p>
            <a:pPr lvl="4"/>
            <a:r>
              <a:t>Treść - poziom 5</a:t>
            </a:r>
          </a:p>
        </p:txBody>
      </p:sp>
      <p:sp>
        <p:nvSpPr>
          <p:cNvPr id="901" name="Linia"/>
          <p:cNvSpPr/>
          <p:nvPr/>
        </p:nvSpPr>
        <p:spPr>
          <a:xfrm>
            <a:off x="18933160" y="-3187"/>
            <a:ext cx="1" cy="11310244"/>
          </a:xfrm>
          <a:prstGeom prst="line">
            <a:avLst/>
          </a:prstGeom>
          <a:ln w="3175">
            <a:solidFill>
              <a:srgbClr val="000000"/>
            </a:solidFill>
            <a:miter lim="400000"/>
          </a:ln>
        </p:spPr>
        <p:txBody>
          <a:bodyPr lIns="71437" tIns="71437" rIns="71437" bIns="71437" anchor="ctr"/>
          <a:lstStyle/>
          <a:p>
            <a:endParaRPr/>
          </a:p>
        </p:txBody>
      </p:sp>
      <p:sp>
        <p:nvSpPr>
          <p:cNvPr id="902" name="4"/>
          <p:cNvSpPr>
            <a:spLocks noGrp="1"/>
          </p:cNvSpPr>
          <p:nvPr>
            <p:ph type="body" sz="quarter" idx="21"/>
          </p:nvPr>
        </p:nvSpPr>
        <p:spPr>
          <a:xfrm>
            <a:off x="18250005" y="4968778"/>
            <a:ext cx="1366313" cy="1366313"/>
          </a:xfrm>
          <a:prstGeom prst="ellipse">
            <a:avLst/>
          </a:prstGeom>
          <a:solidFill>
            <a:srgbClr val="F5A479"/>
          </a:solidFill>
        </p:spPr>
        <p:txBody>
          <a:bodyPr anchor="ctr"/>
          <a:lstStyle>
            <a:lvl1pPr algn="ctr">
              <a:lnSpc>
                <a:spcPct val="100000"/>
              </a:lnSpc>
              <a:defRPr sz="3000">
                <a:solidFill>
                  <a:srgbClr val="FFFFFF"/>
                </a:solidFill>
                <a:latin typeface="+mn-lt"/>
                <a:ea typeface="+mn-ea"/>
                <a:cs typeface="+mn-cs"/>
                <a:sym typeface="Helvetica Neue Medium"/>
              </a:defRPr>
            </a:lvl1pPr>
          </a:lstStyle>
          <a:p>
            <a:r>
              <a:t>4</a:t>
            </a:r>
          </a:p>
        </p:txBody>
      </p:sp>
      <p:sp>
        <p:nvSpPr>
          <p:cNvPr id="903" name="Donec id elit non mi porta gravida at eget. Aenean lacinia sed consectetur."/>
          <p:cNvSpPr txBox="1">
            <a:spLocks noGrp="1"/>
          </p:cNvSpPr>
          <p:nvPr>
            <p:ph type="body" sz="quarter" idx="22"/>
          </p:nvPr>
        </p:nvSpPr>
        <p:spPr>
          <a:xfrm>
            <a:off x="12970275" y="5568381"/>
            <a:ext cx="4677011" cy="847887"/>
          </a:xfrm>
          <a:prstGeom prst="rect">
            <a:avLst/>
          </a:prstGeom>
        </p:spPr>
        <p:txBody>
          <a:bodyPr/>
          <a:lstStyle>
            <a:lvl1pPr>
              <a:defRPr sz="1800"/>
            </a:lvl1pPr>
          </a:lstStyle>
          <a:p>
            <a:r>
              <a:t>Donec id elit non mi porta gravida at eget. Aenean lacinia sed consectetur.</a:t>
            </a:r>
          </a:p>
        </p:txBody>
      </p:sp>
      <p:sp>
        <p:nvSpPr>
          <p:cNvPr id="904" name="Maecenas faucibus mollis interdum."/>
          <p:cNvSpPr txBox="1">
            <a:spLocks noGrp="1"/>
          </p:cNvSpPr>
          <p:nvPr>
            <p:ph type="body" sz="quarter" idx="23"/>
          </p:nvPr>
        </p:nvSpPr>
        <p:spPr>
          <a:xfrm>
            <a:off x="12970275" y="4887601"/>
            <a:ext cx="4677011" cy="543055"/>
          </a:xfrm>
          <a:prstGeom prst="rect">
            <a:avLst/>
          </a:prstGeom>
        </p:spPr>
        <p:txBody>
          <a:bodyPr anchor="ctr"/>
          <a:lstStyle>
            <a:lvl1pPr>
              <a:defRPr sz="1800">
                <a:solidFill>
                  <a:srgbClr val="000000"/>
                </a:solidFill>
                <a:latin typeface="+mn-lt"/>
                <a:ea typeface="+mn-ea"/>
                <a:cs typeface="+mn-cs"/>
                <a:sym typeface="Helvetica Neue Medium"/>
              </a:defRPr>
            </a:lvl1pPr>
          </a:lstStyle>
          <a:p>
            <a:r>
              <a:t>Maecenas faucibus mollis interdum.</a:t>
            </a:r>
          </a:p>
        </p:txBody>
      </p:sp>
      <p:sp>
        <p:nvSpPr>
          <p:cNvPr id="905" name="10:30 AM"/>
          <p:cNvSpPr txBox="1">
            <a:spLocks noGrp="1"/>
          </p:cNvSpPr>
          <p:nvPr>
            <p:ph type="body" sz="quarter" idx="24"/>
          </p:nvPr>
        </p:nvSpPr>
        <p:spPr>
          <a:xfrm>
            <a:off x="20219035" y="5380407"/>
            <a:ext cx="1366313" cy="543055"/>
          </a:xfrm>
          <a:prstGeom prst="rect">
            <a:avLst/>
          </a:prstGeom>
        </p:spPr>
        <p:txBody>
          <a:bodyPr anchor="ctr"/>
          <a:lstStyle>
            <a:lvl1pPr>
              <a:defRPr sz="1800">
                <a:solidFill>
                  <a:srgbClr val="000000"/>
                </a:solidFill>
                <a:latin typeface="+mn-lt"/>
                <a:ea typeface="+mn-ea"/>
                <a:cs typeface="+mn-cs"/>
                <a:sym typeface="Helvetica Neue Medium"/>
              </a:defRPr>
            </a:lvl1pPr>
          </a:lstStyle>
          <a:p>
            <a:r>
              <a:t>10:30 AM</a:t>
            </a:r>
          </a:p>
        </p:txBody>
      </p:sp>
      <p:sp>
        <p:nvSpPr>
          <p:cNvPr id="906" name="5"/>
          <p:cNvSpPr>
            <a:spLocks noGrp="1"/>
          </p:cNvSpPr>
          <p:nvPr>
            <p:ph type="body" sz="quarter" idx="25"/>
          </p:nvPr>
        </p:nvSpPr>
        <p:spPr>
          <a:xfrm>
            <a:off x="18250005" y="7863112"/>
            <a:ext cx="1366313" cy="1366313"/>
          </a:xfrm>
          <a:prstGeom prst="ellipse">
            <a:avLst/>
          </a:prstGeom>
          <a:solidFill>
            <a:srgbClr val="6DB8A4"/>
          </a:solidFill>
        </p:spPr>
        <p:txBody>
          <a:bodyPr anchor="ctr"/>
          <a:lstStyle>
            <a:lvl1pPr algn="ctr">
              <a:lnSpc>
                <a:spcPct val="100000"/>
              </a:lnSpc>
              <a:defRPr sz="3000">
                <a:solidFill>
                  <a:srgbClr val="FFFFFF"/>
                </a:solidFill>
                <a:latin typeface="+mn-lt"/>
                <a:ea typeface="+mn-ea"/>
                <a:cs typeface="+mn-cs"/>
                <a:sym typeface="Helvetica Neue Medium"/>
              </a:defRPr>
            </a:lvl1pPr>
          </a:lstStyle>
          <a:p>
            <a:r>
              <a:t>5</a:t>
            </a:r>
          </a:p>
        </p:txBody>
      </p:sp>
      <p:sp>
        <p:nvSpPr>
          <p:cNvPr id="907" name="Donec id elit non mi porta gravida at eget. Aenean lacinia sed consectetur."/>
          <p:cNvSpPr txBox="1">
            <a:spLocks noGrp="1"/>
          </p:cNvSpPr>
          <p:nvPr>
            <p:ph type="body" sz="quarter" idx="26"/>
          </p:nvPr>
        </p:nvSpPr>
        <p:spPr>
          <a:xfrm>
            <a:off x="12970275" y="8462715"/>
            <a:ext cx="4677011" cy="847887"/>
          </a:xfrm>
          <a:prstGeom prst="rect">
            <a:avLst/>
          </a:prstGeom>
        </p:spPr>
        <p:txBody>
          <a:bodyPr/>
          <a:lstStyle>
            <a:lvl1pPr>
              <a:defRPr sz="1800"/>
            </a:lvl1pPr>
          </a:lstStyle>
          <a:p>
            <a:r>
              <a:t>Donec id elit non mi porta gravida at eget. Aenean lacinia sed consectetur.</a:t>
            </a:r>
          </a:p>
        </p:txBody>
      </p:sp>
      <p:sp>
        <p:nvSpPr>
          <p:cNvPr id="908" name="Maecenas faucibus mollis interdum."/>
          <p:cNvSpPr txBox="1">
            <a:spLocks noGrp="1"/>
          </p:cNvSpPr>
          <p:nvPr>
            <p:ph type="body" sz="quarter" idx="27"/>
          </p:nvPr>
        </p:nvSpPr>
        <p:spPr>
          <a:xfrm>
            <a:off x="12970275" y="7781935"/>
            <a:ext cx="4677011" cy="543054"/>
          </a:xfrm>
          <a:prstGeom prst="rect">
            <a:avLst/>
          </a:prstGeom>
        </p:spPr>
        <p:txBody>
          <a:bodyPr anchor="ctr"/>
          <a:lstStyle>
            <a:lvl1pPr>
              <a:defRPr sz="1800">
                <a:solidFill>
                  <a:srgbClr val="000000"/>
                </a:solidFill>
                <a:latin typeface="+mn-lt"/>
                <a:ea typeface="+mn-ea"/>
                <a:cs typeface="+mn-cs"/>
                <a:sym typeface="Helvetica Neue Medium"/>
              </a:defRPr>
            </a:lvl1pPr>
          </a:lstStyle>
          <a:p>
            <a:r>
              <a:t>Maecenas faucibus mollis interdum.</a:t>
            </a:r>
          </a:p>
        </p:txBody>
      </p:sp>
      <p:sp>
        <p:nvSpPr>
          <p:cNvPr id="909" name="11:00 AM"/>
          <p:cNvSpPr txBox="1">
            <a:spLocks noGrp="1"/>
          </p:cNvSpPr>
          <p:nvPr>
            <p:ph type="body" sz="quarter" idx="28"/>
          </p:nvPr>
        </p:nvSpPr>
        <p:spPr>
          <a:xfrm>
            <a:off x="20219035" y="8274741"/>
            <a:ext cx="1366313" cy="543055"/>
          </a:xfrm>
          <a:prstGeom prst="rect">
            <a:avLst/>
          </a:prstGeom>
        </p:spPr>
        <p:txBody>
          <a:bodyPr anchor="ctr"/>
          <a:lstStyle>
            <a:lvl1pPr>
              <a:defRPr sz="1800">
                <a:solidFill>
                  <a:srgbClr val="000000"/>
                </a:solidFill>
                <a:latin typeface="+mn-lt"/>
                <a:ea typeface="+mn-ea"/>
                <a:cs typeface="+mn-cs"/>
                <a:sym typeface="Helvetica Neue Medium"/>
              </a:defRPr>
            </a:lvl1pPr>
          </a:lstStyle>
          <a:p>
            <a:r>
              <a:t>11:00 AM</a:t>
            </a:r>
          </a:p>
        </p:txBody>
      </p:sp>
      <p:sp>
        <p:nvSpPr>
          <p:cNvPr id="910" name="6"/>
          <p:cNvSpPr>
            <a:spLocks noGrp="1"/>
          </p:cNvSpPr>
          <p:nvPr>
            <p:ph type="body" sz="quarter" idx="29"/>
          </p:nvPr>
        </p:nvSpPr>
        <p:spPr>
          <a:xfrm>
            <a:off x="18040191" y="10547634"/>
            <a:ext cx="1785939" cy="1785938"/>
          </a:xfrm>
          <a:prstGeom prst="ellipse">
            <a:avLst/>
          </a:prstGeom>
          <a:solidFill>
            <a:srgbClr val="C5D6E4"/>
          </a:solidFill>
        </p:spPr>
        <p:txBody>
          <a:bodyPr anchor="ctr"/>
          <a:lstStyle>
            <a:lvl1pPr algn="ctr">
              <a:lnSpc>
                <a:spcPct val="100000"/>
              </a:lnSpc>
              <a:defRPr sz="3000">
                <a:solidFill>
                  <a:srgbClr val="FFFFFF"/>
                </a:solidFill>
                <a:latin typeface="+mn-lt"/>
                <a:ea typeface="+mn-ea"/>
                <a:cs typeface="+mn-cs"/>
                <a:sym typeface="Helvetica Neue Medium"/>
              </a:defRPr>
            </a:lvl1pPr>
          </a:lstStyle>
          <a:p>
            <a:r>
              <a:t>6</a:t>
            </a:r>
          </a:p>
        </p:txBody>
      </p:sp>
      <p:sp>
        <p:nvSpPr>
          <p:cNvPr id="911" name="Donec id elit non mi porta gravida at eget. Aenean lacinia sed consectetur."/>
          <p:cNvSpPr txBox="1">
            <a:spLocks noGrp="1"/>
          </p:cNvSpPr>
          <p:nvPr>
            <p:ph type="body" sz="quarter" idx="30"/>
          </p:nvPr>
        </p:nvSpPr>
        <p:spPr>
          <a:xfrm>
            <a:off x="12970275" y="11357049"/>
            <a:ext cx="4677011" cy="847887"/>
          </a:xfrm>
          <a:prstGeom prst="rect">
            <a:avLst/>
          </a:prstGeom>
        </p:spPr>
        <p:txBody>
          <a:bodyPr/>
          <a:lstStyle>
            <a:lvl1pPr>
              <a:defRPr sz="1800"/>
            </a:lvl1pPr>
          </a:lstStyle>
          <a:p>
            <a:r>
              <a:t>Donec id elit non mi porta gravida at eget. Aenean lacinia sed consectetur.</a:t>
            </a:r>
          </a:p>
        </p:txBody>
      </p:sp>
      <p:sp>
        <p:nvSpPr>
          <p:cNvPr id="912" name="Maecenas faucibus mollis interdum."/>
          <p:cNvSpPr txBox="1">
            <a:spLocks noGrp="1"/>
          </p:cNvSpPr>
          <p:nvPr>
            <p:ph type="body" sz="quarter" idx="31"/>
          </p:nvPr>
        </p:nvSpPr>
        <p:spPr>
          <a:xfrm>
            <a:off x="12970275" y="10676270"/>
            <a:ext cx="4677011" cy="543054"/>
          </a:xfrm>
          <a:prstGeom prst="rect">
            <a:avLst/>
          </a:prstGeom>
        </p:spPr>
        <p:txBody>
          <a:bodyPr anchor="ctr"/>
          <a:lstStyle>
            <a:lvl1pPr>
              <a:defRPr sz="1800">
                <a:solidFill>
                  <a:srgbClr val="000000"/>
                </a:solidFill>
                <a:latin typeface="+mn-lt"/>
                <a:ea typeface="+mn-ea"/>
                <a:cs typeface="+mn-cs"/>
                <a:sym typeface="Helvetica Neue Medium"/>
              </a:defRPr>
            </a:lvl1pPr>
          </a:lstStyle>
          <a:p>
            <a:r>
              <a:t>Maecenas faucibus mollis interdum.</a:t>
            </a:r>
          </a:p>
        </p:txBody>
      </p:sp>
      <p:sp>
        <p:nvSpPr>
          <p:cNvPr id="913" name="11:30 AM"/>
          <p:cNvSpPr txBox="1">
            <a:spLocks noGrp="1"/>
          </p:cNvSpPr>
          <p:nvPr>
            <p:ph type="body" sz="quarter" idx="32"/>
          </p:nvPr>
        </p:nvSpPr>
        <p:spPr>
          <a:xfrm>
            <a:off x="20219035" y="11169075"/>
            <a:ext cx="1366313" cy="543055"/>
          </a:xfrm>
          <a:prstGeom prst="rect">
            <a:avLst/>
          </a:prstGeom>
        </p:spPr>
        <p:txBody>
          <a:bodyPr anchor="ctr"/>
          <a:lstStyle>
            <a:lvl1pPr>
              <a:defRPr sz="1800">
                <a:solidFill>
                  <a:srgbClr val="000000"/>
                </a:solidFill>
                <a:latin typeface="+mn-lt"/>
                <a:ea typeface="+mn-ea"/>
                <a:cs typeface="+mn-cs"/>
                <a:sym typeface="Helvetica Neue Medium"/>
              </a:defRPr>
            </a:lvl1pPr>
          </a:lstStyle>
          <a:p>
            <a:r>
              <a:t>11:30 AM</a:t>
            </a:r>
          </a:p>
        </p:txBody>
      </p:sp>
      <p:sp>
        <p:nvSpPr>
          <p:cNvPr id="914" name="3"/>
          <p:cNvSpPr>
            <a:spLocks noGrp="1"/>
          </p:cNvSpPr>
          <p:nvPr>
            <p:ph type="body" sz="quarter" idx="33"/>
          </p:nvPr>
        </p:nvSpPr>
        <p:spPr>
          <a:xfrm>
            <a:off x="18250005" y="2074444"/>
            <a:ext cx="1366313" cy="1366313"/>
          </a:xfrm>
          <a:prstGeom prst="ellipse">
            <a:avLst/>
          </a:prstGeom>
          <a:solidFill>
            <a:srgbClr val="E4C8E0"/>
          </a:solidFill>
        </p:spPr>
        <p:txBody>
          <a:bodyPr anchor="ctr"/>
          <a:lstStyle>
            <a:lvl1pPr algn="ctr">
              <a:lnSpc>
                <a:spcPct val="100000"/>
              </a:lnSpc>
              <a:defRPr sz="3000">
                <a:solidFill>
                  <a:srgbClr val="FFFFFF"/>
                </a:solidFill>
                <a:latin typeface="+mn-lt"/>
                <a:ea typeface="+mn-ea"/>
                <a:cs typeface="+mn-cs"/>
                <a:sym typeface="Helvetica Neue Medium"/>
              </a:defRPr>
            </a:lvl1pPr>
          </a:lstStyle>
          <a:p>
            <a:r>
              <a:t>3</a:t>
            </a:r>
          </a:p>
        </p:txBody>
      </p:sp>
      <p:sp>
        <p:nvSpPr>
          <p:cNvPr id="915" name="Donec id elit non mi porta gravida at eget. Aenean lacinia sed consectetur."/>
          <p:cNvSpPr txBox="1">
            <a:spLocks noGrp="1"/>
          </p:cNvSpPr>
          <p:nvPr>
            <p:ph type="body" sz="quarter" idx="34"/>
          </p:nvPr>
        </p:nvSpPr>
        <p:spPr>
          <a:xfrm>
            <a:off x="12970275" y="2674046"/>
            <a:ext cx="4677011" cy="847887"/>
          </a:xfrm>
          <a:prstGeom prst="rect">
            <a:avLst/>
          </a:prstGeom>
        </p:spPr>
        <p:txBody>
          <a:bodyPr/>
          <a:lstStyle>
            <a:lvl1pPr>
              <a:defRPr sz="1800"/>
            </a:lvl1pPr>
          </a:lstStyle>
          <a:p>
            <a:r>
              <a:t>Donec id elit non mi porta gravida at eget. Aenean lacinia sed consectetur.</a:t>
            </a:r>
          </a:p>
        </p:txBody>
      </p:sp>
      <p:sp>
        <p:nvSpPr>
          <p:cNvPr id="916" name="Maecenas faucibus mollis interdum."/>
          <p:cNvSpPr txBox="1">
            <a:spLocks noGrp="1"/>
          </p:cNvSpPr>
          <p:nvPr>
            <p:ph type="body" sz="quarter" idx="35"/>
          </p:nvPr>
        </p:nvSpPr>
        <p:spPr>
          <a:xfrm>
            <a:off x="12970275" y="1993267"/>
            <a:ext cx="4677011" cy="543054"/>
          </a:xfrm>
          <a:prstGeom prst="rect">
            <a:avLst/>
          </a:prstGeom>
        </p:spPr>
        <p:txBody>
          <a:bodyPr anchor="ctr"/>
          <a:lstStyle>
            <a:lvl1pPr>
              <a:defRPr sz="1800">
                <a:solidFill>
                  <a:srgbClr val="000000"/>
                </a:solidFill>
                <a:latin typeface="+mn-lt"/>
                <a:ea typeface="+mn-ea"/>
                <a:cs typeface="+mn-cs"/>
                <a:sym typeface="Helvetica Neue Medium"/>
              </a:defRPr>
            </a:lvl1pPr>
          </a:lstStyle>
          <a:p>
            <a:r>
              <a:t>Maecenas faucibus mollis interdum.</a:t>
            </a:r>
          </a:p>
        </p:txBody>
      </p:sp>
      <p:sp>
        <p:nvSpPr>
          <p:cNvPr id="917" name="10:30 AM"/>
          <p:cNvSpPr txBox="1">
            <a:spLocks noGrp="1"/>
          </p:cNvSpPr>
          <p:nvPr>
            <p:ph type="body" sz="quarter" idx="36"/>
          </p:nvPr>
        </p:nvSpPr>
        <p:spPr>
          <a:xfrm>
            <a:off x="20219035" y="2486072"/>
            <a:ext cx="1366313" cy="543055"/>
          </a:xfrm>
          <a:prstGeom prst="rect">
            <a:avLst/>
          </a:prstGeom>
        </p:spPr>
        <p:txBody>
          <a:bodyPr anchor="ctr"/>
          <a:lstStyle>
            <a:lvl1pPr>
              <a:defRPr sz="1800">
                <a:solidFill>
                  <a:srgbClr val="000000"/>
                </a:solidFill>
                <a:latin typeface="+mn-lt"/>
                <a:ea typeface="+mn-ea"/>
                <a:cs typeface="+mn-cs"/>
                <a:sym typeface="Helvetica Neue Medium"/>
              </a:defRPr>
            </a:lvl1pPr>
          </a:lstStyle>
          <a:p>
            <a:r>
              <a:t>10:30 AM</a:t>
            </a:r>
          </a:p>
        </p:txBody>
      </p:sp>
      <p:sp>
        <p:nvSpPr>
          <p:cNvPr id="91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23">
    <p:spTree>
      <p:nvGrpSpPr>
        <p:cNvPr id="1" name=""/>
        <p:cNvGrpSpPr/>
        <p:nvPr/>
      </p:nvGrpSpPr>
      <p:grpSpPr>
        <a:xfrm>
          <a:off x="0" y="0"/>
          <a:ext cx="0" cy="0"/>
          <a:chOff x="0" y="0"/>
          <a:chExt cx="0" cy="0"/>
        </a:xfrm>
      </p:grpSpPr>
      <p:sp>
        <p:nvSpPr>
          <p:cNvPr id="925" name="Photo Placeholder 6.jpg"/>
          <p:cNvSpPr>
            <a:spLocks noGrp="1"/>
          </p:cNvSpPr>
          <p:nvPr>
            <p:ph type="pic" idx="21"/>
          </p:nvPr>
        </p:nvSpPr>
        <p:spPr>
          <a:xfrm>
            <a:off x="6972041" y="2225798"/>
            <a:ext cx="15932650" cy="10303114"/>
          </a:xfrm>
          <a:prstGeom prst="rect">
            <a:avLst/>
          </a:prstGeom>
          <a:effectLst>
            <a:outerShdw blurRad="266700" dir="5400000" rotWithShape="0">
              <a:srgbClr val="000000">
                <a:alpha val="68141"/>
              </a:srgbClr>
            </a:outerShdw>
          </a:effectLst>
        </p:spPr>
        <p:txBody>
          <a:bodyPr lIns="91439" tIns="45719" rIns="91439" bIns="45719"/>
          <a:lstStyle/>
          <a:p>
            <a:endParaRPr/>
          </a:p>
        </p:txBody>
      </p:sp>
      <p:sp>
        <p:nvSpPr>
          <p:cNvPr id="926" name="Photo-Placeholder-21"/>
          <p:cNvSpPr>
            <a:spLocks noGrp="1"/>
          </p:cNvSpPr>
          <p:nvPr>
            <p:ph type="pic" sz="half" idx="22"/>
          </p:nvPr>
        </p:nvSpPr>
        <p:spPr>
          <a:xfrm>
            <a:off x="8503201" y="2175873"/>
            <a:ext cx="7377353" cy="10402848"/>
          </a:xfrm>
          <a:prstGeom prst="rect">
            <a:avLst/>
          </a:prstGeom>
        </p:spPr>
        <p:txBody>
          <a:bodyPr lIns="91439" tIns="45719" rIns="91439" bIns="45719"/>
          <a:lstStyle/>
          <a:p>
            <a:endParaRPr/>
          </a:p>
        </p:txBody>
      </p:sp>
      <p:sp>
        <p:nvSpPr>
          <p:cNvPr id="927" name="Prostokąt"/>
          <p:cNvSpPr>
            <a:spLocks noGrp="1"/>
          </p:cNvSpPr>
          <p:nvPr>
            <p:ph type="body" sz="half" idx="23"/>
          </p:nvPr>
        </p:nvSpPr>
        <p:spPr>
          <a:xfrm>
            <a:off x="233222" y="10098918"/>
            <a:ext cx="23917556" cy="3406258"/>
          </a:xfrm>
          <a:prstGeom prst="rect">
            <a:avLst/>
          </a:prstGeom>
          <a:solidFill>
            <a:srgbClr val="E4C8E0"/>
          </a:solidFill>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928" name="Linia"/>
          <p:cNvSpPr/>
          <p:nvPr/>
        </p:nvSpPr>
        <p:spPr>
          <a:xfrm flipV="1">
            <a:off x="3617837" y="11802047"/>
            <a:ext cx="17184045" cy="1"/>
          </a:xfrm>
          <a:prstGeom prst="line">
            <a:avLst/>
          </a:prstGeom>
          <a:ln w="3175">
            <a:solidFill>
              <a:srgbClr val="000000"/>
            </a:solidFill>
            <a:miter lim="400000"/>
          </a:ln>
        </p:spPr>
        <p:txBody>
          <a:bodyPr lIns="71437" tIns="71437" rIns="71437" bIns="71437" anchor="ctr"/>
          <a:lstStyle/>
          <a:p>
            <a:endParaRPr/>
          </a:p>
        </p:txBody>
      </p:sp>
      <p:sp>
        <p:nvSpPr>
          <p:cNvPr id="929" name="Okrąg"/>
          <p:cNvSpPr>
            <a:spLocks noGrp="1"/>
          </p:cNvSpPr>
          <p:nvPr>
            <p:ph type="body" sz="quarter" idx="24"/>
          </p:nvPr>
        </p:nvSpPr>
        <p:spPr>
          <a:xfrm>
            <a:off x="2952891" y="11103996"/>
            <a:ext cx="1396102" cy="1396102"/>
          </a:xfrm>
          <a:prstGeom prst="ellipse">
            <a:avLst/>
          </a:prstGeom>
          <a:solidFill>
            <a:srgbClr val="F1E4E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30" name="Okrąg"/>
          <p:cNvSpPr>
            <a:spLocks noGrp="1"/>
          </p:cNvSpPr>
          <p:nvPr>
            <p:ph type="body" sz="quarter" idx="25"/>
          </p:nvPr>
        </p:nvSpPr>
        <p:spPr>
          <a:xfrm>
            <a:off x="8807128" y="11103996"/>
            <a:ext cx="1396102" cy="1396102"/>
          </a:xfrm>
          <a:prstGeom prst="ellipse">
            <a:avLst/>
          </a:prstGeom>
          <a:solidFill>
            <a:srgbClr val="F1E4E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31" name="Okrąg"/>
          <p:cNvSpPr>
            <a:spLocks noGrp="1"/>
          </p:cNvSpPr>
          <p:nvPr>
            <p:ph type="body" sz="quarter" idx="26"/>
          </p:nvPr>
        </p:nvSpPr>
        <p:spPr>
          <a:xfrm>
            <a:off x="14661365" y="11103996"/>
            <a:ext cx="1396102" cy="1396102"/>
          </a:xfrm>
          <a:prstGeom prst="ellipse">
            <a:avLst/>
          </a:prstGeom>
          <a:solidFill>
            <a:srgbClr val="F1E4E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32" name="Okrąg"/>
          <p:cNvSpPr>
            <a:spLocks noGrp="1"/>
          </p:cNvSpPr>
          <p:nvPr>
            <p:ph type="body" sz="quarter" idx="27"/>
          </p:nvPr>
        </p:nvSpPr>
        <p:spPr>
          <a:xfrm>
            <a:off x="20515602" y="11103996"/>
            <a:ext cx="1396101" cy="1396102"/>
          </a:xfrm>
          <a:prstGeom prst="ellipse">
            <a:avLst/>
          </a:prstGeom>
          <a:solidFill>
            <a:srgbClr val="F1E4E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33" name="Step 1"/>
          <p:cNvSpPr>
            <a:spLocks noGrp="1"/>
          </p:cNvSpPr>
          <p:nvPr>
            <p:ph type="body" sz="quarter" idx="28"/>
          </p:nvPr>
        </p:nvSpPr>
        <p:spPr>
          <a:xfrm>
            <a:off x="2969879" y="11390304"/>
            <a:ext cx="1362127" cy="823486"/>
          </a:xfrm>
          <a:prstGeom prst="rect">
            <a:avLst/>
          </a:prstGeom>
        </p:spPr>
        <p:txBody>
          <a:bodyPr anchor="ctr"/>
          <a:lstStyle>
            <a:lvl1pPr algn="ctr">
              <a:defRPr sz="1800">
                <a:solidFill>
                  <a:srgbClr val="000000"/>
                </a:solidFill>
                <a:latin typeface="+mn-lt"/>
                <a:ea typeface="+mn-ea"/>
                <a:cs typeface="+mn-cs"/>
                <a:sym typeface="Helvetica Neue Medium"/>
              </a:defRPr>
            </a:lvl1pPr>
          </a:lstStyle>
          <a:p>
            <a:r>
              <a:t>Step 1</a:t>
            </a:r>
          </a:p>
        </p:txBody>
      </p:sp>
      <p:sp>
        <p:nvSpPr>
          <p:cNvPr id="934" name="Step 2"/>
          <p:cNvSpPr>
            <a:spLocks noGrp="1"/>
          </p:cNvSpPr>
          <p:nvPr>
            <p:ph type="body" sz="quarter" idx="29"/>
          </p:nvPr>
        </p:nvSpPr>
        <p:spPr>
          <a:xfrm>
            <a:off x="8807128" y="11390304"/>
            <a:ext cx="1362127" cy="823486"/>
          </a:xfrm>
          <a:prstGeom prst="rect">
            <a:avLst/>
          </a:prstGeom>
        </p:spPr>
        <p:txBody>
          <a:bodyPr anchor="ctr"/>
          <a:lstStyle>
            <a:lvl1pPr algn="ctr">
              <a:defRPr sz="1800">
                <a:solidFill>
                  <a:srgbClr val="000000"/>
                </a:solidFill>
                <a:latin typeface="+mn-lt"/>
                <a:ea typeface="+mn-ea"/>
                <a:cs typeface="+mn-cs"/>
                <a:sym typeface="Helvetica Neue Medium"/>
              </a:defRPr>
            </a:lvl1pPr>
          </a:lstStyle>
          <a:p>
            <a:r>
              <a:t>Step 2</a:t>
            </a:r>
          </a:p>
        </p:txBody>
      </p:sp>
      <p:sp>
        <p:nvSpPr>
          <p:cNvPr id="935" name="Step 3"/>
          <p:cNvSpPr>
            <a:spLocks noGrp="1"/>
          </p:cNvSpPr>
          <p:nvPr>
            <p:ph type="body" sz="quarter" idx="30"/>
          </p:nvPr>
        </p:nvSpPr>
        <p:spPr>
          <a:xfrm>
            <a:off x="14695340" y="11390304"/>
            <a:ext cx="1362127" cy="823486"/>
          </a:xfrm>
          <a:prstGeom prst="rect">
            <a:avLst/>
          </a:prstGeom>
        </p:spPr>
        <p:txBody>
          <a:bodyPr anchor="ctr"/>
          <a:lstStyle>
            <a:lvl1pPr algn="ctr">
              <a:defRPr sz="1800">
                <a:solidFill>
                  <a:srgbClr val="000000"/>
                </a:solidFill>
                <a:latin typeface="+mn-lt"/>
                <a:ea typeface="+mn-ea"/>
                <a:cs typeface="+mn-cs"/>
                <a:sym typeface="Helvetica Neue Medium"/>
              </a:defRPr>
            </a:lvl1pPr>
          </a:lstStyle>
          <a:p>
            <a:r>
              <a:t>Step 3</a:t>
            </a:r>
          </a:p>
        </p:txBody>
      </p:sp>
      <p:sp>
        <p:nvSpPr>
          <p:cNvPr id="936" name="Step 4"/>
          <p:cNvSpPr>
            <a:spLocks noGrp="1"/>
          </p:cNvSpPr>
          <p:nvPr>
            <p:ph type="body" sz="quarter" idx="31"/>
          </p:nvPr>
        </p:nvSpPr>
        <p:spPr>
          <a:xfrm>
            <a:off x="20532590" y="11390304"/>
            <a:ext cx="1362127" cy="823486"/>
          </a:xfrm>
          <a:prstGeom prst="rect">
            <a:avLst/>
          </a:prstGeom>
        </p:spPr>
        <p:txBody>
          <a:bodyPr anchor="ctr"/>
          <a:lstStyle>
            <a:lvl1pPr algn="ctr">
              <a:defRPr sz="1800">
                <a:solidFill>
                  <a:srgbClr val="000000"/>
                </a:solidFill>
                <a:latin typeface="+mn-lt"/>
                <a:ea typeface="+mn-ea"/>
                <a:cs typeface="+mn-cs"/>
                <a:sym typeface="Helvetica Neue Medium"/>
              </a:defRPr>
            </a:lvl1pPr>
          </a:lstStyle>
          <a:p>
            <a:r>
              <a:t>Step 4</a:t>
            </a:r>
          </a:p>
        </p:txBody>
      </p:sp>
      <p:sp>
        <p:nvSpPr>
          <p:cNvPr id="937" name="Donec id elit non mi porta gravida at eget. Aenean lacinia sed consectetur."/>
          <p:cNvSpPr txBox="1">
            <a:spLocks noGrp="1"/>
          </p:cNvSpPr>
          <p:nvPr>
            <p:ph type="body" sz="quarter" idx="32"/>
          </p:nvPr>
        </p:nvSpPr>
        <p:spPr>
          <a:xfrm>
            <a:off x="2546959" y="4109401"/>
            <a:ext cx="4653785" cy="1138686"/>
          </a:xfrm>
          <a:prstGeom prst="rect">
            <a:avLst/>
          </a:prstGeom>
        </p:spPr>
        <p:txBody>
          <a:bodyPr/>
          <a:lstStyle>
            <a:lvl1pPr>
              <a:defRPr sz="1800"/>
            </a:lvl1pPr>
          </a:lstStyle>
          <a:p>
            <a:r>
              <a:t>Donec id elit non mi porta gravida at eget. Aenean lacinia sed consectetur.</a:t>
            </a:r>
          </a:p>
        </p:txBody>
      </p:sp>
      <p:sp>
        <p:nvSpPr>
          <p:cNvPr id="938" name="Maecenas mollis interdum."/>
          <p:cNvSpPr txBox="1">
            <a:spLocks noGrp="1"/>
          </p:cNvSpPr>
          <p:nvPr>
            <p:ph type="body" sz="quarter" idx="33"/>
          </p:nvPr>
        </p:nvSpPr>
        <p:spPr>
          <a:xfrm>
            <a:off x="2546959" y="3428621"/>
            <a:ext cx="4653785" cy="543055"/>
          </a:xfrm>
          <a:prstGeom prst="rect">
            <a:avLst/>
          </a:prstGeom>
        </p:spPr>
        <p:txBody>
          <a:bodyPr anchor="ctr"/>
          <a:lstStyle>
            <a:lvl1pPr>
              <a:defRPr sz="1800">
                <a:solidFill>
                  <a:srgbClr val="000000"/>
                </a:solidFill>
                <a:latin typeface="+mn-lt"/>
                <a:ea typeface="+mn-ea"/>
                <a:cs typeface="+mn-cs"/>
                <a:sym typeface="Helvetica Neue Medium"/>
              </a:defRPr>
            </a:lvl1pPr>
          </a:lstStyle>
          <a:p>
            <a:r>
              <a:t>Maecenas mollis interdum.</a:t>
            </a:r>
          </a:p>
        </p:txBody>
      </p:sp>
      <p:sp>
        <p:nvSpPr>
          <p:cNvPr id="939" name="Donec id elit non mi porta gravida at eget. Aenean lacinia sed consectetur."/>
          <p:cNvSpPr txBox="1">
            <a:spLocks noGrp="1"/>
          </p:cNvSpPr>
          <p:nvPr>
            <p:ph type="body" sz="quarter" idx="34"/>
          </p:nvPr>
        </p:nvSpPr>
        <p:spPr>
          <a:xfrm>
            <a:off x="2546959" y="7476383"/>
            <a:ext cx="4653785" cy="1138686"/>
          </a:xfrm>
          <a:prstGeom prst="rect">
            <a:avLst/>
          </a:prstGeom>
        </p:spPr>
        <p:txBody>
          <a:bodyPr/>
          <a:lstStyle>
            <a:lvl1pPr>
              <a:defRPr sz="1800"/>
            </a:lvl1pPr>
          </a:lstStyle>
          <a:p>
            <a:r>
              <a:t>Donec id elit non mi porta gravida at eget. Aenean lacinia sed consectetur.</a:t>
            </a:r>
          </a:p>
        </p:txBody>
      </p:sp>
      <p:sp>
        <p:nvSpPr>
          <p:cNvPr id="940" name="Maecenas mollis interdum."/>
          <p:cNvSpPr txBox="1">
            <a:spLocks noGrp="1"/>
          </p:cNvSpPr>
          <p:nvPr>
            <p:ph type="body" sz="quarter" idx="35"/>
          </p:nvPr>
        </p:nvSpPr>
        <p:spPr>
          <a:xfrm>
            <a:off x="2546959" y="6795604"/>
            <a:ext cx="4653785" cy="543055"/>
          </a:xfrm>
          <a:prstGeom prst="rect">
            <a:avLst/>
          </a:prstGeom>
        </p:spPr>
        <p:txBody>
          <a:bodyPr anchor="ctr"/>
          <a:lstStyle>
            <a:lvl1pPr>
              <a:defRPr sz="1800">
                <a:solidFill>
                  <a:srgbClr val="000000"/>
                </a:solidFill>
                <a:latin typeface="+mn-lt"/>
                <a:ea typeface="+mn-ea"/>
                <a:cs typeface="+mn-cs"/>
                <a:sym typeface="Helvetica Neue Medium"/>
              </a:defRPr>
            </a:lvl1pPr>
          </a:lstStyle>
          <a:p>
            <a:r>
              <a:t>Maecenas mollis interdum.</a:t>
            </a:r>
          </a:p>
        </p:txBody>
      </p:sp>
      <p:sp>
        <p:nvSpPr>
          <p:cNvPr id="941" name="Donec id elit non mi porta gravida at eget. Aenean lacinia sed consectetur."/>
          <p:cNvSpPr txBox="1">
            <a:spLocks noGrp="1"/>
          </p:cNvSpPr>
          <p:nvPr>
            <p:ph type="body" sz="quarter" idx="36"/>
          </p:nvPr>
        </p:nvSpPr>
        <p:spPr>
          <a:xfrm>
            <a:off x="17218838" y="4109401"/>
            <a:ext cx="4653785" cy="1138686"/>
          </a:xfrm>
          <a:prstGeom prst="rect">
            <a:avLst/>
          </a:prstGeom>
        </p:spPr>
        <p:txBody>
          <a:bodyPr/>
          <a:lstStyle>
            <a:lvl1pPr>
              <a:defRPr sz="1800"/>
            </a:lvl1pPr>
          </a:lstStyle>
          <a:p>
            <a:r>
              <a:t>Donec id elit non mi porta gravida at eget. Aenean lacinia sed consectetur.</a:t>
            </a:r>
          </a:p>
        </p:txBody>
      </p:sp>
      <p:sp>
        <p:nvSpPr>
          <p:cNvPr id="942" name="Maecenas mollis interdum."/>
          <p:cNvSpPr txBox="1">
            <a:spLocks noGrp="1"/>
          </p:cNvSpPr>
          <p:nvPr>
            <p:ph type="body" sz="quarter" idx="37"/>
          </p:nvPr>
        </p:nvSpPr>
        <p:spPr>
          <a:xfrm>
            <a:off x="17218838" y="3428621"/>
            <a:ext cx="4653785" cy="543055"/>
          </a:xfrm>
          <a:prstGeom prst="rect">
            <a:avLst/>
          </a:prstGeom>
        </p:spPr>
        <p:txBody>
          <a:bodyPr anchor="ctr"/>
          <a:lstStyle>
            <a:lvl1pPr>
              <a:defRPr sz="1800">
                <a:solidFill>
                  <a:srgbClr val="000000"/>
                </a:solidFill>
                <a:latin typeface="+mn-lt"/>
                <a:ea typeface="+mn-ea"/>
                <a:cs typeface="+mn-cs"/>
                <a:sym typeface="Helvetica Neue Medium"/>
              </a:defRPr>
            </a:lvl1pPr>
          </a:lstStyle>
          <a:p>
            <a:r>
              <a:t>Maecenas mollis interdum.</a:t>
            </a:r>
          </a:p>
        </p:txBody>
      </p:sp>
      <p:sp>
        <p:nvSpPr>
          <p:cNvPr id="943" name="Donec id elit non mi porta gravida at eget. Aenean lacinia sed consectetur."/>
          <p:cNvSpPr txBox="1">
            <a:spLocks noGrp="1"/>
          </p:cNvSpPr>
          <p:nvPr>
            <p:ph type="body" sz="quarter" idx="38"/>
          </p:nvPr>
        </p:nvSpPr>
        <p:spPr>
          <a:xfrm>
            <a:off x="17218838" y="7476383"/>
            <a:ext cx="4653785" cy="1138686"/>
          </a:xfrm>
          <a:prstGeom prst="rect">
            <a:avLst/>
          </a:prstGeom>
        </p:spPr>
        <p:txBody>
          <a:bodyPr/>
          <a:lstStyle>
            <a:lvl1pPr>
              <a:defRPr sz="1800"/>
            </a:lvl1pPr>
          </a:lstStyle>
          <a:p>
            <a:r>
              <a:t>Donec id elit non mi porta gravida at eget. Aenean lacinia sed consectetur.</a:t>
            </a:r>
          </a:p>
        </p:txBody>
      </p:sp>
      <p:sp>
        <p:nvSpPr>
          <p:cNvPr id="944" name="Maecenas mollis interdum."/>
          <p:cNvSpPr txBox="1">
            <a:spLocks noGrp="1"/>
          </p:cNvSpPr>
          <p:nvPr>
            <p:ph type="body" sz="quarter" idx="39"/>
          </p:nvPr>
        </p:nvSpPr>
        <p:spPr>
          <a:xfrm>
            <a:off x="17218838" y="6795604"/>
            <a:ext cx="4653785" cy="543055"/>
          </a:xfrm>
          <a:prstGeom prst="rect">
            <a:avLst/>
          </a:prstGeom>
        </p:spPr>
        <p:txBody>
          <a:bodyPr anchor="ctr"/>
          <a:lstStyle>
            <a:lvl1pPr>
              <a:defRPr sz="1800">
                <a:solidFill>
                  <a:srgbClr val="000000"/>
                </a:solidFill>
                <a:latin typeface="+mn-lt"/>
                <a:ea typeface="+mn-ea"/>
                <a:cs typeface="+mn-cs"/>
                <a:sym typeface="Helvetica Neue Medium"/>
              </a:defRPr>
            </a:lvl1pPr>
          </a:lstStyle>
          <a:p>
            <a:r>
              <a:t>Maecenas mollis interdum.</a:t>
            </a:r>
          </a:p>
        </p:txBody>
      </p:sp>
      <p:sp>
        <p:nvSpPr>
          <p:cNvPr id="945" name="Kształt"/>
          <p:cNvSpPr/>
          <p:nvPr/>
        </p:nvSpPr>
        <p:spPr>
          <a:xfrm>
            <a:off x="18805711" y="1022291"/>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E4C8E0"/>
          </a:solidFill>
          <a:ln w="12700">
            <a:miter lim="400000"/>
          </a:ln>
        </p:spPr>
        <p:txBody>
          <a:bodyPr lIns="53578" tIns="53578" rIns="53578" bIns="53578" anchor="ctr"/>
          <a:lstStyle/>
          <a:p>
            <a:pPr algn="ctr">
              <a:lnSpc>
                <a:spcPct val="100000"/>
              </a:lnSpc>
              <a:defRPr sz="3000">
                <a:solidFill>
                  <a:srgbClr val="FFFFFF"/>
                </a:solidFill>
                <a:latin typeface="+mn-lt"/>
                <a:ea typeface="+mn-ea"/>
                <a:cs typeface="+mn-cs"/>
                <a:sym typeface="Helvetica Neue Medium"/>
              </a:defRPr>
            </a:pPr>
            <a:endParaRPr/>
          </a:p>
        </p:txBody>
      </p:sp>
      <p:sp>
        <p:nvSpPr>
          <p:cNvPr id="946" name="Okrąg"/>
          <p:cNvSpPr>
            <a:spLocks noGrp="1"/>
          </p:cNvSpPr>
          <p:nvPr>
            <p:ph type="body" sz="quarter" idx="40"/>
          </p:nvPr>
        </p:nvSpPr>
        <p:spPr>
          <a:xfrm>
            <a:off x="10079645" y="1847006"/>
            <a:ext cx="847887" cy="847887"/>
          </a:xfrm>
          <a:prstGeom prst="ellipse">
            <a:avLst/>
          </a:prstGeom>
          <a:solidFill>
            <a:srgbClr val="6DB8A4"/>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47"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4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25">
    <p:spTree>
      <p:nvGrpSpPr>
        <p:cNvPr id="1" name=""/>
        <p:cNvGrpSpPr/>
        <p:nvPr/>
      </p:nvGrpSpPr>
      <p:grpSpPr>
        <a:xfrm>
          <a:off x="0" y="0"/>
          <a:ext cx="0" cy="0"/>
          <a:chOff x="0" y="0"/>
          <a:chExt cx="0" cy="0"/>
        </a:xfrm>
      </p:grpSpPr>
      <p:sp>
        <p:nvSpPr>
          <p:cNvPr id="975" name="Slide Title"/>
          <p:cNvSpPr txBox="1">
            <a:spLocks noGrp="1"/>
          </p:cNvSpPr>
          <p:nvPr>
            <p:ph type="title" hasCustomPrompt="1"/>
          </p:nvPr>
        </p:nvSpPr>
        <p:spPr>
          <a:xfrm>
            <a:off x="2552202" y="1973460"/>
            <a:ext cx="10953917" cy="2233250"/>
          </a:xfrm>
          <a:prstGeom prst="rect">
            <a:avLst/>
          </a:prstGeom>
        </p:spPr>
        <p:txBody>
          <a:bodyPr/>
          <a:lstStyle/>
          <a:p>
            <a:r>
              <a:t>Slide Title</a:t>
            </a:r>
          </a:p>
        </p:txBody>
      </p:sp>
      <p:sp>
        <p:nvSpPr>
          <p:cNvPr id="976" name="Treść - poziom 1…"/>
          <p:cNvSpPr txBox="1">
            <a:spLocks noGrp="1"/>
          </p:cNvSpPr>
          <p:nvPr>
            <p:ph type="body" sz="half" idx="1" hasCustomPrompt="1"/>
          </p:nvPr>
        </p:nvSpPr>
        <p:spPr>
          <a:xfrm>
            <a:off x="2552202" y="5902225"/>
            <a:ext cx="10953917" cy="6285471"/>
          </a:xfrm>
          <a:prstGeom prst="rect">
            <a:avLst/>
          </a:prstGeom>
        </p:spPr>
        <p:txBody>
          <a:bodyPr/>
          <a:lstStyle/>
          <a:p>
            <a:r>
              <a:t>Slide bullet text</a:t>
            </a:r>
          </a:p>
          <a:p>
            <a:pPr lvl="1"/>
            <a:endParaRPr/>
          </a:p>
          <a:p>
            <a:pPr lvl="2"/>
            <a:endParaRPr/>
          </a:p>
          <a:p>
            <a:pPr lvl="3"/>
            <a:endParaRPr/>
          </a:p>
          <a:p>
            <a:pPr lvl="4"/>
            <a:endParaRPr/>
          </a:p>
        </p:txBody>
      </p:sp>
      <p:sp>
        <p:nvSpPr>
          <p:cNvPr id="977" name="Prostokąt"/>
          <p:cNvSpPr>
            <a:spLocks noGrp="1"/>
          </p:cNvSpPr>
          <p:nvPr>
            <p:ph type="body" sz="quarter" idx="21"/>
          </p:nvPr>
        </p:nvSpPr>
        <p:spPr>
          <a:xfrm>
            <a:off x="15913143" y="187373"/>
            <a:ext cx="3414211" cy="5805425"/>
          </a:xfrm>
          <a:prstGeom prst="rect">
            <a:avLst/>
          </a:pr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78" name="Photo Placeholder 5.jpg"/>
          <p:cNvSpPr>
            <a:spLocks noGrp="1"/>
          </p:cNvSpPr>
          <p:nvPr>
            <p:ph type="pic" sz="half" idx="22"/>
          </p:nvPr>
        </p:nvSpPr>
        <p:spPr>
          <a:xfrm>
            <a:off x="13564767" y="215376"/>
            <a:ext cx="10615036" cy="7076691"/>
          </a:xfrm>
          <a:prstGeom prst="rect">
            <a:avLst/>
          </a:prstGeom>
        </p:spPr>
        <p:txBody>
          <a:bodyPr lIns="91439" tIns="45719" rIns="91439" bIns="45719"/>
          <a:lstStyle/>
          <a:p>
            <a:endParaRPr/>
          </a:p>
        </p:txBody>
      </p:sp>
      <p:sp>
        <p:nvSpPr>
          <p:cNvPr id="979" name="Photo Placeholder 6.jpg"/>
          <p:cNvSpPr>
            <a:spLocks noGrp="1"/>
          </p:cNvSpPr>
          <p:nvPr>
            <p:ph type="pic" sz="half" idx="23"/>
          </p:nvPr>
        </p:nvSpPr>
        <p:spPr>
          <a:xfrm>
            <a:off x="14005937" y="6398121"/>
            <a:ext cx="10993753" cy="7109294"/>
          </a:xfrm>
          <a:prstGeom prst="rect">
            <a:avLst/>
          </a:prstGeom>
        </p:spPr>
        <p:txBody>
          <a:bodyPr lIns="91439" tIns="45719" rIns="91439" bIns="45719"/>
          <a:lstStyle/>
          <a:p>
            <a:endParaRPr/>
          </a:p>
        </p:txBody>
      </p:sp>
      <p:sp>
        <p:nvSpPr>
          <p:cNvPr id="980" name="Prostokąt"/>
          <p:cNvSpPr>
            <a:spLocks noGrp="1"/>
          </p:cNvSpPr>
          <p:nvPr>
            <p:ph type="body" sz="quarter" idx="24"/>
          </p:nvPr>
        </p:nvSpPr>
        <p:spPr>
          <a:xfrm>
            <a:off x="19664379" y="7697530"/>
            <a:ext cx="4512772" cy="5805424"/>
          </a:xfrm>
          <a:prstGeom prst="rect">
            <a:avLst/>
          </a:pr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981" name="Kształt"/>
          <p:cNvSpPr>
            <a:spLocks noGrp="1"/>
          </p:cNvSpPr>
          <p:nvPr>
            <p:ph type="body" sz="quarter" idx="25"/>
          </p:nvPr>
        </p:nvSpPr>
        <p:spPr>
          <a:xfrm>
            <a:off x="20227875" y="8245857"/>
            <a:ext cx="3175368" cy="4708771"/>
          </a:xfrm>
          <a:custGeom>
            <a:avLst/>
            <a:gdLst/>
            <a:ahLst/>
            <a:cxnLst>
              <a:cxn ang="0">
                <a:pos x="wd2" y="hd2"/>
              </a:cxn>
              <a:cxn ang="5400000">
                <a:pos x="wd2" y="hd2"/>
              </a:cxn>
              <a:cxn ang="10800000">
                <a:pos x="wd2" y="hd2"/>
              </a:cxn>
              <a:cxn ang="16200000">
                <a:pos x="wd2" y="hd2"/>
              </a:cxn>
            </a:cxnLst>
            <a:rect l="0" t="0" r="r" b="b"/>
            <a:pathLst>
              <a:path w="21600" h="21600" extrusionOk="0">
                <a:moveTo>
                  <a:pt x="20788" y="21600"/>
                </a:moveTo>
                <a:lnTo>
                  <a:pt x="812" y="21600"/>
                </a:lnTo>
                <a:cubicBezTo>
                  <a:pt x="363" y="21600"/>
                  <a:pt x="0" y="21355"/>
                  <a:pt x="0" y="21053"/>
                </a:cubicBezTo>
                <a:lnTo>
                  <a:pt x="0" y="547"/>
                </a:lnTo>
                <a:cubicBezTo>
                  <a:pt x="0" y="245"/>
                  <a:pt x="363" y="0"/>
                  <a:pt x="812" y="0"/>
                </a:cubicBezTo>
                <a:lnTo>
                  <a:pt x="20788" y="0"/>
                </a:lnTo>
                <a:cubicBezTo>
                  <a:pt x="21237" y="0"/>
                  <a:pt x="21600" y="245"/>
                  <a:pt x="21600" y="547"/>
                </a:cubicBezTo>
                <a:lnTo>
                  <a:pt x="21600" y="21053"/>
                </a:lnTo>
                <a:cubicBezTo>
                  <a:pt x="21600" y="21355"/>
                  <a:pt x="21237" y="21600"/>
                  <a:pt x="20788" y="21600"/>
                </a:cubicBezTo>
                <a:close/>
              </a:path>
            </a:pathLst>
          </a:custGeom>
          <a:solidFill>
            <a:srgbClr val="F1E4E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2" name="Kształt"/>
          <p:cNvSpPr>
            <a:spLocks noGrp="1"/>
          </p:cNvSpPr>
          <p:nvPr>
            <p:ph type="body" sz="quarter" idx="26"/>
          </p:nvPr>
        </p:nvSpPr>
        <p:spPr>
          <a:xfrm>
            <a:off x="20396559" y="10077291"/>
            <a:ext cx="2810457" cy="2077673"/>
          </a:xfrm>
          <a:custGeom>
            <a:avLst/>
            <a:gdLst/>
            <a:ahLst/>
            <a:cxnLst>
              <a:cxn ang="0">
                <a:pos x="wd2" y="hd2"/>
              </a:cxn>
              <a:cxn ang="5400000">
                <a:pos x="wd2" y="hd2"/>
              </a:cxn>
              <a:cxn ang="10800000">
                <a:pos x="wd2" y="hd2"/>
              </a:cxn>
              <a:cxn ang="16200000">
                <a:pos x="wd2" y="hd2"/>
              </a:cxn>
            </a:cxnLst>
            <a:rect l="0" t="0" r="r" b="b"/>
            <a:pathLst>
              <a:path w="21600" h="21600" extrusionOk="0">
                <a:moveTo>
                  <a:pt x="185" y="21349"/>
                </a:moveTo>
                <a:lnTo>
                  <a:pt x="21415" y="21349"/>
                </a:lnTo>
                <a:lnTo>
                  <a:pt x="21415" y="251"/>
                </a:lnTo>
                <a:lnTo>
                  <a:pt x="185" y="251"/>
                </a:lnTo>
                <a:cubicBezTo>
                  <a:pt x="185" y="251"/>
                  <a:pt x="185" y="21349"/>
                  <a:pt x="185" y="21349"/>
                </a:cubicBezTo>
                <a:close/>
                <a:moveTo>
                  <a:pt x="21600" y="21600"/>
                </a:moveTo>
                <a:lnTo>
                  <a:pt x="0" y="21600"/>
                </a:lnTo>
                <a:lnTo>
                  <a:pt x="0" y="0"/>
                </a:lnTo>
                <a:lnTo>
                  <a:pt x="21600" y="0"/>
                </a:lnTo>
                <a:cubicBezTo>
                  <a:pt x="21600" y="0"/>
                  <a:pt x="21600" y="21600"/>
                  <a:pt x="21600" y="21600"/>
                </a:cubicBezTo>
                <a:close/>
              </a:path>
            </a:pathLst>
          </a:custGeom>
          <a:solidFill>
            <a:srgbClr val="000000"/>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3" name="Kształt"/>
          <p:cNvSpPr>
            <a:spLocks noGrp="1"/>
          </p:cNvSpPr>
          <p:nvPr>
            <p:ph type="body" sz="quarter" idx="27"/>
          </p:nvPr>
        </p:nvSpPr>
        <p:spPr>
          <a:xfrm>
            <a:off x="21866525" y="12270192"/>
            <a:ext cx="1353949" cy="458330"/>
          </a:xfrm>
          <a:custGeom>
            <a:avLst/>
            <a:gdLst/>
            <a:ahLst/>
            <a:cxnLst>
              <a:cxn ang="0">
                <a:pos x="wd2" y="hd2"/>
              </a:cxn>
              <a:cxn ang="5400000">
                <a:pos x="wd2" y="hd2"/>
              </a:cxn>
              <a:cxn ang="10800000">
                <a:pos x="wd2" y="hd2"/>
              </a:cxn>
              <a:cxn ang="16200000">
                <a:pos x="wd2" y="hd2"/>
              </a:cxn>
            </a:cxnLst>
            <a:rect l="0" t="0" r="r" b="b"/>
            <a:pathLst>
              <a:path w="21600" h="21600" extrusionOk="0">
                <a:moveTo>
                  <a:pt x="384" y="20464"/>
                </a:moveTo>
                <a:lnTo>
                  <a:pt x="21216" y="20464"/>
                </a:lnTo>
                <a:lnTo>
                  <a:pt x="21216" y="1136"/>
                </a:lnTo>
                <a:lnTo>
                  <a:pt x="384" y="1136"/>
                </a:lnTo>
                <a:cubicBezTo>
                  <a:pt x="384" y="1136"/>
                  <a:pt x="384" y="20464"/>
                  <a:pt x="384" y="20464"/>
                </a:cubicBezTo>
                <a:close/>
                <a:moveTo>
                  <a:pt x="21600" y="21600"/>
                </a:moveTo>
                <a:lnTo>
                  <a:pt x="0" y="21600"/>
                </a:lnTo>
                <a:lnTo>
                  <a:pt x="0" y="0"/>
                </a:lnTo>
                <a:lnTo>
                  <a:pt x="21600" y="0"/>
                </a:lnTo>
                <a:cubicBezTo>
                  <a:pt x="21600" y="0"/>
                  <a:pt x="21600" y="21600"/>
                  <a:pt x="21600" y="21600"/>
                </a:cubicBezTo>
                <a:close/>
              </a:path>
            </a:pathLst>
          </a:custGeom>
          <a:solidFill>
            <a:srgbClr val="000000"/>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4" name="Kształt"/>
          <p:cNvSpPr>
            <a:spLocks noGrp="1"/>
          </p:cNvSpPr>
          <p:nvPr>
            <p:ph type="body" sz="quarter" idx="28"/>
          </p:nvPr>
        </p:nvSpPr>
        <p:spPr>
          <a:xfrm>
            <a:off x="20396559" y="12270192"/>
            <a:ext cx="1353949" cy="458330"/>
          </a:xfrm>
          <a:custGeom>
            <a:avLst/>
            <a:gdLst/>
            <a:ahLst/>
            <a:cxnLst>
              <a:cxn ang="0">
                <a:pos x="wd2" y="hd2"/>
              </a:cxn>
              <a:cxn ang="5400000">
                <a:pos x="wd2" y="hd2"/>
              </a:cxn>
              <a:cxn ang="10800000">
                <a:pos x="wd2" y="hd2"/>
              </a:cxn>
              <a:cxn ang="16200000">
                <a:pos x="wd2" y="hd2"/>
              </a:cxn>
            </a:cxnLst>
            <a:rect l="0" t="0" r="r" b="b"/>
            <a:pathLst>
              <a:path w="21600" h="21600" extrusionOk="0">
                <a:moveTo>
                  <a:pt x="384" y="20464"/>
                </a:moveTo>
                <a:lnTo>
                  <a:pt x="21216" y="20464"/>
                </a:lnTo>
                <a:lnTo>
                  <a:pt x="21216" y="1136"/>
                </a:lnTo>
                <a:lnTo>
                  <a:pt x="384" y="1136"/>
                </a:lnTo>
                <a:cubicBezTo>
                  <a:pt x="384" y="1136"/>
                  <a:pt x="384" y="20464"/>
                  <a:pt x="384" y="20464"/>
                </a:cubicBezTo>
                <a:close/>
                <a:moveTo>
                  <a:pt x="21600" y="21600"/>
                </a:moveTo>
                <a:lnTo>
                  <a:pt x="0" y="21600"/>
                </a:lnTo>
                <a:lnTo>
                  <a:pt x="0" y="0"/>
                </a:lnTo>
                <a:lnTo>
                  <a:pt x="21600" y="0"/>
                </a:lnTo>
                <a:cubicBezTo>
                  <a:pt x="21600" y="0"/>
                  <a:pt x="21600" y="21600"/>
                  <a:pt x="21600" y="21600"/>
                </a:cubicBezTo>
                <a:close/>
              </a:path>
            </a:pathLst>
          </a:custGeom>
          <a:solidFill>
            <a:srgbClr val="000000"/>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5" name="Kształt"/>
          <p:cNvSpPr>
            <a:spLocks noGrp="1"/>
          </p:cNvSpPr>
          <p:nvPr>
            <p:ph type="body" sz="quarter" idx="29"/>
          </p:nvPr>
        </p:nvSpPr>
        <p:spPr>
          <a:xfrm>
            <a:off x="21432766" y="8776009"/>
            <a:ext cx="765918" cy="765919"/>
          </a:xfrm>
          <a:custGeom>
            <a:avLst/>
            <a:gdLst/>
            <a:ahLst/>
            <a:cxnLst>
              <a:cxn ang="0">
                <a:pos x="wd2" y="hd2"/>
              </a:cxn>
              <a:cxn ang="5400000">
                <a:pos x="wd2" y="hd2"/>
              </a:cxn>
              <a:cxn ang="10800000">
                <a:pos x="wd2" y="hd2"/>
              </a:cxn>
              <a:cxn ang="16200000">
                <a:pos x="wd2" y="hd2"/>
              </a:cxn>
            </a:cxnLst>
            <a:rect l="0" t="0" r="r" b="b"/>
            <a:pathLst>
              <a:path w="21600" h="21600" extrusionOk="0">
                <a:moveTo>
                  <a:pt x="7645" y="1180"/>
                </a:moveTo>
                <a:lnTo>
                  <a:pt x="7434" y="535"/>
                </a:lnTo>
                <a:cubicBezTo>
                  <a:pt x="8507" y="183"/>
                  <a:pt x="9629" y="3"/>
                  <a:pt x="10768" y="0"/>
                </a:cubicBezTo>
                <a:lnTo>
                  <a:pt x="10770" y="680"/>
                </a:lnTo>
                <a:cubicBezTo>
                  <a:pt x="9702" y="683"/>
                  <a:pt x="8651" y="851"/>
                  <a:pt x="7645" y="1180"/>
                </a:cubicBezTo>
                <a:close/>
                <a:moveTo>
                  <a:pt x="16721" y="2591"/>
                </a:moveTo>
                <a:cubicBezTo>
                  <a:pt x="15858" y="1967"/>
                  <a:pt x="14908" y="1487"/>
                  <a:pt x="13898" y="1162"/>
                </a:cubicBezTo>
                <a:lnTo>
                  <a:pt x="14106" y="515"/>
                </a:lnTo>
                <a:cubicBezTo>
                  <a:pt x="15184" y="861"/>
                  <a:pt x="16198" y="1375"/>
                  <a:pt x="17120" y="2040"/>
                </a:cubicBezTo>
                <a:cubicBezTo>
                  <a:pt x="17120" y="2040"/>
                  <a:pt x="16721" y="2591"/>
                  <a:pt x="16721" y="2591"/>
                </a:cubicBezTo>
                <a:close/>
                <a:moveTo>
                  <a:pt x="2598" y="4870"/>
                </a:moveTo>
                <a:lnTo>
                  <a:pt x="2047" y="4472"/>
                </a:lnTo>
                <a:cubicBezTo>
                  <a:pt x="2712" y="3553"/>
                  <a:pt x="3514" y="2748"/>
                  <a:pt x="4429" y="2078"/>
                </a:cubicBezTo>
                <a:lnTo>
                  <a:pt x="4831" y="2626"/>
                </a:lnTo>
                <a:cubicBezTo>
                  <a:pt x="3972" y="3254"/>
                  <a:pt x="3221" y="4009"/>
                  <a:pt x="2598" y="4870"/>
                </a:cubicBezTo>
                <a:close/>
                <a:moveTo>
                  <a:pt x="20416" y="7635"/>
                </a:moveTo>
                <a:cubicBezTo>
                  <a:pt x="20085" y="6628"/>
                  <a:pt x="19597" y="5681"/>
                  <a:pt x="18967" y="4822"/>
                </a:cubicBezTo>
                <a:lnTo>
                  <a:pt x="19515" y="4420"/>
                </a:lnTo>
                <a:cubicBezTo>
                  <a:pt x="20187" y="5337"/>
                  <a:pt x="20708" y="6347"/>
                  <a:pt x="21062" y="7423"/>
                </a:cubicBezTo>
                <a:cubicBezTo>
                  <a:pt x="21062" y="7423"/>
                  <a:pt x="20416" y="7635"/>
                  <a:pt x="20416" y="7635"/>
                </a:cubicBezTo>
                <a:close/>
                <a:moveTo>
                  <a:pt x="0" y="10820"/>
                </a:moveTo>
                <a:lnTo>
                  <a:pt x="0" y="10800"/>
                </a:lnTo>
                <a:cubicBezTo>
                  <a:pt x="0" y="9668"/>
                  <a:pt x="175" y="8552"/>
                  <a:pt x="518" y="7484"/>
                </a:cubicBezTo>
                <a:lnTo>
                  <a:pt x="1165" y="7692"/>
                </a:lnTo>
                <a:cubicBezTo>
                  <a:pt x="843" y="8693"/>
                  <a:pt x="680" y="9739"/>
                  <a:pt x="680" y="10800"/>
                </a:cubicBezTo>
                <a:cubicBezTo>
                  <a:pt x="680" y="10800"/>
                  <a:pt x="0" y="10820"/>
                  <a:pt x="0" y="10820"/>
                </a:cubicBezTo>
                <a:close/>
                <a:moveTo>
                  <a:pt x="21075" y="14136"/>
                </a:moveTo>
                <a:lnTo>
                  <a:pt x="20428" y="13926"/>
                </a:lnTo>
                <a:cubicBezTo>
                  <a:pt x="20755" y="12920"/>
                  <a:pt x="20920" y="11868"/>
                  <a:pt x="20920" y="10800"/>
                </a:cubicBezTo>
                <a:lnTo>
                  <a:pt x="21600" y="10758"/>
                </a:lnTo>
                <a:lnTo>
                  <a:pt x="21600" y="10800"/>
                </a:lnTo>
                <a:cubicBezTo>
                  <a:pt x="21600" y="11939"/>
                  <a:pt x="21423" y="13061"/>
                  <a:pt x="21075" y="14136"/>
                </a:cubicBezTo>
                <a:close/>
                <a:moveTo>
                  <a:pt x="2072" y="17162"/>
                </a:moveTo>
                <a:cubicBezTo>
                  <a:pt x="1402" y="16244"/>
                  <a:pt x="883" y="15232"/>
                  <a:pt x="532" y="14156"/>
                </a:cubicBezTo>
                <a:lnTo>
                  <a:pt x="1178" y="13945"/>
                </a:lnTo>
                <a:cubicBezTo>
                  <a:pt x="1507" y="14953"/>
                  <a:pt x="1993" y="15901"/>
                  <a:pt x="2621" y="16761"/>
                </a:cubicBezTo>
                <a:cubicBezTo>
                  <a:pt x="2621" y="16761"/>
                  <a:pt x="2072" y="17162"/>
                  <a:pt x="2072" y="17162"/>
                </a:cubicBezTo>
                <a:close/>
                <a:moveTo>
                  <a:pt x="17154" y="19534"/>
                </a:moveTo>
                <a:lnTo>
                  <a:pt x="16754" y="18985"/>
                </a:lnTo>
                <a:cubicBezTo>
                  <a:pt x="17613" y="18359"/>
                  <a:pt x="18366" y="17605"/>
                  <a:pt x="18991" y="16746"/>
                </a:cubicBezTo>
                <a:lnTo>
                  <a:pt x="19540" y="17145"/>
                </a:lnTo>
                <a:cubicBezTo>
                  <a:pt x="18874" y="18062"/>
                  <a:pt x="18071" y="18866"/>
                  <a:pt x="17154" y="19534"/>
                </a:cubicBezTo>
                <a:close/>
                <a:moveTo>
                  <a:pt x="7474" y="21078"/>
                </a:moveTo>
                <a:cubicBezTo>
                  <a:pt x="6396" y="20730"/>
                  <a:pt x="5383" y="20214"/>
                  <a:pt x="4463" y="19546"/>
                </a:cubicBezTo>
                <a:lnTo>
                  <a:pt x="4862" y="18996"/>
                </a:lnTo>
                <a:cubicBezTo>
                  <a:pt x="5724" y="19622"/>
                  <a:pt x="6673" y="20105"/>
                  <a:pt x="7683" y="20431"/>
                </a:cubicBezTo>
                <a:cubicBezTo>
                  <a:pt x="7683" y="20431"/>
                  <a:pt x="7474" y="21078"/>
                  <a:pt x="7474" y="21078"/>
                </a:cubicBezTo>
                <a:close/>
                <a:moveTo>
                  <a:pt x="10810" y="21600"/>
                </a:moveTo>
                <a:lnTo>
                  <a:pt x="10810" y="20920"/>
                </a:lnTo>
                <a:cubicBezTo>
                  <a:pt x="11878" y="20919"/>
                  <a:pt x="12930" y="20752"/>
                  <a:pt x="13936" y="20425"/>
                </a:cubicBezTo>
                <a:lnTo>
                  <a:pt x="14146" y="21071"/>
                </a:lnTo>
                <a:cubicBezTo>
                  <a:pt x="13072" y="21421"/>
                  <a:pt x="11950" y="21599"/>
                  <a:pt x="10810" y="21600"/>
                </a:cubicBezTo>
                <a:close/>
              </a:path>
            </a:pathLst>
          </a:custGeom>
          <a:solidFill>
            <a:srgbClr val="000000"/>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6" name="Kształt"/>
          <p:cNvSpPr>
            <a:spLocks noGrp="1"/>
          </p:cNvSpPr>
          <p:nvPr>
            <p:ph type="body" sz="quarter" idx="30"/>
          </p:nvPr>
        </p:nvSpPr>
        <p:spPr>
          <a:xfrm>
            <a:off x="20324266" y="8366345"/>
            <a:ext cx="134857" cy="134858"/>
          </a:xfrm>
          <a:custGeom>
            <a:avLst/>
            <a:gdLst/>
            <a:ahLst/>
            <a:cxnLst>
              <a:cxn ang="0">
                <a:pos x="wd2" y="hd2"/>
              </a:cxn>
              <a:cxn ang="5400000">
                <a:pos x="wd2" y="hd2"/>
              </a:cxn>
              <a:cxn ang="10800000">
                <a:pos x="wd2" y="hd2"/>
              </a:cxn>
              <a:cxn ang="16200000">
                <a:pos x="wd2" y="hd2"/>
              </a:cxn>
            </a:cxnLst>
            <a:rect l="0" t="0" r="r" b="b"/>
            <a:pathLst>
              <a:path w="21600" h="21600" extrusionOk="0">
                <a:moveTo>
                  <a:pt x="10799" y="3860"/>
                </a:moveTo>
                <a:cubicBezTo>
                  <a:pt x="6973" y="3860"/>
                  <a:pt x="3860" y="6973"/>
                  <a:pt x="3860" y="10799"/>
                </a:cubicBezTo>
                <a:cubicBezTo>
                  <a:pt x="3860" y="14627"/>
                  <a:pt x="6973" y="17740"/>
                  <a:pt x="10799" y="17740"/>
                </a:cubicBezTo>
                <a:cubicBezTo>
                  <a:pt x="14627" y="17740"/>
                  <a:pt x="17740" y="14627"/>
                  <a:pt x="17740" y="10799"/>
                </a:cubicBezTo>
                <a:cubicBezTo>
                  <a:pt x="17740" y="6973"/>
                  <a:pt x="14627" y="3860"/>
                  <a:pt x="10799" y="3860"/>
                </a:cubicBezTo>
                <a:close/>
                <a:moveTo>
                  <a:pt x="10799" y="21600"/>
                </a:moveTo>
                <a:cubicBezTo>
                  <a:pt x="4844" y="21600"/>
                  <a:pt x="0" y="16755"/>
                  <a:pt x="0" y="10799"/>
                </a:cubicBezTo>
                <a:cubicBezTo>
                  <a:pt x="0" y="4844"/>
                  <a:pt x="4844" y="0"/>
                  <a:pt x="10799" y="0"/>
                </a:cubicBezTo>
                <a:cubicBezTo>
                  <a:pt x="16755" y="0"/>
                  <a:pt x="21600" y="4844"/>
                  <a:pt x="21600" y="10799"/>
                </a:cubicBezTo>
                <a:cubicBezTo>
                  <a:pt x="21600" y="16755"/>
                  <a:pt x="16755" y="21600"/>
                  <a:pt x="10799" y="21600"/>
                </a:cubicBezTo>
                <a:close/>
              </a:path>
            </a:pathLst>
          </a:custGeom>
          <a:solidFill>
            <a:srgbClr val="000000"/>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7" name="Kształt"/>
          <p:cNvSpPr>
            <a:spLocks noGrp="1"/>
          </p:cNvSpPr>
          <p:nvPr>
            <p:ph type="body" sz="quarter" idx="31"/>
          </p:nvPr>
        </p:nvSpPr>
        <p:spPr>
          <a:xfrm>
            <a:off x="20517048" y="8366345"/>
            <a:ext cx="134857" cy="134858"/>
          </a:xfrm>
          <a:custGeom>
            <a:avLst/>
            <a:gdLst/>
            <a:ahLst/>
            <a:cxnLst>
              <a:cxn ang="0">
                <a:pos x="wd2" y="hd2"/>
              </a:cxn>
              <a:cxn ang="5400000">
                <a:pos x="wd2" y="hd2"/>
              </a:cxn>
              <a:cxn ang="10800000">
                <a:pos x="wd2" y="hd2"/>
              </a:cxn>
              <a:cxn ang="16200000">
                <a:pos x="wd2" y="hd2"/>
              </a:cxn>
            </a:cxnLst>
            <a:rect l="0" t="0" r="r" b="b"/>
            <a:pathLst>
              <a:path w="21600" h="21600" extrusionOk="0">
                <a:moveTo>
                  <a:pt x="10801" y="3860"/>
                </a:moveTo>
                <a:cubicBezTo>
                  <a:pt x="6973" y="3860"/>
                  <a:pt x="3860" y="6973"/>
                  <a:pt x="3860" y="10799"/>
                </a:cubicBezTo>
                <a:cubicBezTo>
                  <a:pt x="3860" y="14627"/>
                  <a:pt x="6973" y="17740"/>
                  <a:pt x="10801" y="17740"/>
                </a:cubicBezTo>
                <a:cubicBezTo>
                  <a:pt x="14627" y="17740"/>
                  <a:pt x="17740" y="14627"/>
                  <a:pt x="17740" y="10799"/>
                </a:cubicBezTo>
                <a:cubicBezTo>
                  <a:pt x="17740" y="6973"/>
                  <a:pt x="14627" y="3860"/>
                  <a:pt x="10801" y="3860"/>
                </a:cubicBezTo>
                <a:close/>
                <a:moveTo>
                  <a:pt x="10801" y="21600"/>
                </a:moveTo>
                <a:cubicBezTo>
                  <a:pt x="4845" y="21600"/>
                  <a:pt x="0" y="16755"/>
                  <a:pt x="0" y="10799"/>
                </a:cubicBezTo>
                <a:cubicBezTo>
                  <a:pt x="0" y="4844"/>
                  <a:pt x="4845" y="0"/>
                  <a:pt x="10801" y="0"/>
                </a:cubicBezTo>
                <a:cubicBezTo>
                  <a:pt x="16756" y="0"/>
                  <a:pt x="21600" y="4844"/>
                  <a:pt x="21600" y="10799"/>
                </a:cubicBezTo>
                <a:cubicBezTo>
                  <a:pt x="21600" y="16755"/>
                  <a:pt x="16756" y="21600"/>
                  <a:pt x="10801" y="21600"/>
                </a:cubicBezTo>
                <a:close/>
              </a:path>
            </a:pathLst>
          </a:custGeom>
          <a:solidFill>
            <a:srgbClr val="000000"/>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8" name="Kształt"/>
          <p:cNvSpPr>
            <a:spLocks noGrp="1"/>
          </p:cNvSpPr>
          <p:nvPr>
            <p:ph type="body" sz="quarter" idx="32"/>
          </p:nvPr>
        </p:nvSpPr>
        <p:spPr>
          <a:xfrm>
            <a:off x="20709830" y="8366345"/>
            <a:ext cx="134857" cy="134858"/>
          </a:xfrm>
          <a:custGeom>
            <a:avLst/>
            <a:gdLst/>
            <a:ahLst/>
            <a:cxnLst>
              <a:cxn ang="0">
                <a:pos x="wd2" y="hd2"/>
              </a:cxn>
              <a:cxn ang="5400000">
                <a:pos x="wd2" y="hd2"/>
              </a:cxn>
              <a:cxn ang="10800000">
                <a:pos x="wd2" y="hd2"/>
              </a:cxn>
              <a:cxn ang="16200000">
                <a:pos x="wd2" y="hd2"/>
              </a:cxn>
            </a:cxnLst>
            <a:rect l="0" t="0" r="r" b="b"/>
            <a:pathLst>
              <a:path w="21600" h="21600" extrusionOk="0">
                <a:moveTo>
                  <a:pt x="10799" y="3860"/>
                </a:moveTo>
                <a:cubicBezTo>
                  <a:pt x="6973" y="3860"/>
                  <a:pt x="3860" y="6973"/>
                  <a:pt x="3860" y="10799"/>
                </a:cubicBezTo>
                <a:cubicBezTo>
                  <a:pt x="3860" y="14627"/>
                  <a:pt x="6973" y="17740"/>
                  <a:pt x="10799" y="17740"/>
                </a:cubicBezTo>
                <a:cubicBezTo>
                  <a:pt x="14627" y="17740"/>
                  <a:pt x="17740" y="14627"/>
                  <a:pt x="17740" y="10799"/>
                </a:cubicBezTo>
                <a:cubicBezTo>
                  <a:pt x="17740" y="6973"/>
                  <a:pt x="14627" y="3860"/>
                  <a:pt x="10799" y="3860"/>
                </a:cubicBezTo>
                <a:close/>
                <a:moveTo>
                  <a:pt x="10799" y="21600"/>
                </a:moveTo>
                <a:cubicBezTo>
                  <a:pt x="4844" y="21600"/>
                  <a:pt x="0" y="16755"/>
                  <a:pt x="0" y="10799"/>
                </a:cubicBezTo>
                <a:cubicBezTo>
                  <a:pt x="0" y="4844"/>
                  <a:pt x="4844" y="0"/>
                  <a:pt x="10799" y="0"/>
                </a:cubicBezTo>
                <a:cubicBezTo>
                  <a:pt x="16755" y="0"/>
                  <a:pt x="21600" y="4844"/>
                  <a:pt x="21600" y="10799"/>
                </a:cubicBezTo>
                <a:cubicBezTo>
                  <a:pt x="21600" y="16755"/>
                  <a:pt x="16755" y="21600"/>
                  <a:pt x="10799" y="21600"/>
                </a:cubicBezTo>
                <a:close/>
              </a:path>
            </a:pathLst>
          </a:custGeom>
          <a:solidFill>
            <a:srgbClr val="000000"/>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9" name="Okrąg"/>
          <p:cNvSpPr>
            <a:spLocks noGrp="1"/>
          </p:cNvSpPr>
          <p:nvPr>
            <p:ph type="body" sz="quarter" idx="33"/>
          </p:nvPr>
        </p:nvSpPr>
        <p:spPr>
          <a:xfrm>
            <a:off x="20035091" y="9041084"/>
            <a:ext cx="310733" cy="310733"/>
          </a:xfrm>
          <a:prstGeom prst="ellipse">
            <a:avLst/>
          </a:pr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0" name="Kształt"/>
          <p:cNvSpPr>
            <a:spLocks noGrp="1"/>
          </p:cNvSpPr>
          <p:nvPr>
            <p:ph type="body" sz="quarter" idx="34"/>
          </p:nvPr>
        </p:nvSpPr>
        <p:spPr>
          <a:xfrm>
            <a:off x="22917146" y="8432156"/>
            <a:ext cx="242987" cy="24298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1" name="Okrąg"/>
          <p:cNvSpPr>
            <a:spLocks noGrp="1"/>
          </p:cNvSpPr>
          <p:nvPr>
            <p:ph type="body" sz="quarter" idx="35"/>
          </p:nvPr>
        </p:nvSpPr>
        <p:spPr>
          <a:xfrm>
            <a:off x="21721939" y="10559246"/>
            <a:ext cx="651358" cy="651357"/>
          </a:xfrm>
          <a:prstGeom prst="ellipse">
            <a:avLst/>
          </a:pr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2" name="Kształt"/>
          <p:cNvSpPr>
            <a:spLocks noGrp="1"/>
          </p:cNvSpPr>
          <p:nvPr>
            <p:ph type="body" sz="quarter" idx="36"/>
          </p:nvPr>
        </p:nvSpPr>
        <p:spPr>
          <a:xfrm>
            <a:off x="21071298" y="10848421"/>
            <a:ext cx="1025420" cy="575324"/>
          </a:xfrm>
          <a:custGeom>
            <a:avLst/>
            <a:gdLst/>
            <a:ahLst/>
            <a:cxnLst>
              <a:cxn ang="0">
                <a:pos x="wd2" y="hd2"/>
              </a:cxn>
              <a:cxn ang="5400000">
                <a:pos x="wd2" y="hd2"/>
              </a:cxn>
              <a:cxn ang="10800000">
                <a:pos x="wd2" y="hd2"/>
              </a:cxn>
              <a:cxn ang="16200000">
                <a:pos x="wd2" y="hd2"/>
              </a:cxn>
            </a:cxnLst>
            <a:rect l="0" t="0" r="r" b="b"/>
            <a:pathLst>
              <a:path w="20749" h="21372" extrusionOk="0">
                <a:moveTo>
                  <a:pt x="375" y="17393"/>
                </a:moveTo>
                <a:lnTo>
                  <a:pt x="9477" y="682"/>
                </a:lnTo>
                <a:cubicBezTo>
                  <a:pt x="9973" y="-228"/>
                  <a:pt x="10777" y="-228"/>
                  <a:pt x="11273" y="682"/>
                </a:cubicBezTo>
                <a:lnTo>
                  <a:pt x="20375" y="17393"/>
                </a:lnTo>
                <a:cubicBezTo>
                  <a:pt x="21175" y="18861"/>
                  <a:pt x="20609" y="21372"/>
                  <a:pt x="19478" y="21372"/>
                </a:cubicBezTo>
                <a:lnTo>
                  <a:pt x="1272" y="21372"/>
                </a:lnTo>
                <a:cubicBezTo>
                  <a:pt x="141" y="21372"/>
                  <a:pt x="-425" y="18861"/>
                  <a:pt x="375" y="17393"/>
                </a:cubicBezTo>
                <a:close/>
              </a:path>
            </a:pathLst>
          </a:custGeom>
          <a:solidFill>
            <a:srgbClr val="000000"/>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3" name="Kształt"/>
          <p:cNvSpPr>
            <a:spLocks noGrp="1"/>
          </p:cNvSpPr>
          <p:nvPr>
            <p:ph type="body" sz="quarter" idx="37"/>
          </p:nvPr>
        </p:nvSpPr>
        <p:spPr>
          <a:xfrm>
            <a:off x="21649645" y="10948025"/>
            <a:ext cx="847888" cy="475720"/>
          </a:xfrm>
          <a:custGeom>
            <a:avLst/>
            <a:gdLst/>
            <a:ahLst/>
            <a:cxnLst>
              <a:cxn ang="0">
                <a:pos x="wd2" y="hd2"/>
              </a:cxn>
              <a:cxn ang="5400000">
                <a:pos x="wd2" y="hd2"/>
              </a:cxn>
              <a:cxn ang="10800000">
                <a:pos x="wd2" y="hd2"/>
              </a:cxn>
              <a:cxn ang="16200000">
                <a:pos x="wd2" y="hd2"/>
              </a:cxn>
            </a:cxnLst>
            <a:rect l="0" t="0" r="r" b="b"/>
            <a:pathLst>
              <a:path w="20749" h="21372" extrusionOk="0">
                <a:moveTo>
                  <a:pt x="375" y="17393"/>
                </a:moveTo>
                <a:lnTo>
                  <a:pt x="9477" y="682"/>
                </a:lnTo>
                <a:cubicBezTo>
                  <a:pt x="9973" y="-228"/>
                  <a:pt x="10777" y="-228"/>
                  <a:pt x="11273" y="682"/>
                </a:cubicBezTo>
                <a:lnTo>
                  <a:pt x="20375" y="17393"/>
                </a:lnTo>
                <a:cubicBezTo>
                  <a:pt x="21175" y="18861"/>
                  <a:pt x="20609" y="21372"/>
                  <a:pt x="19478" y="21372"/>
                </a:cubicBezTo>
                <a:lnTo>
                  <a:pt x="1272" y="21372"/>
                </a:lnTo>
                <a:cubicBezTo>
                  <a:pt x="141" y="21372"/>
                  <a:pt x="-425" y="18861"/>
                  <a:pt x="375" y="17393"/>
                </a:cubicBezTo>
                <a:close/>
              </a:path>
            </a:pathLst>
          </a:custGeom>
          <a:solidFill>
            <a:srgbClr val="000000"/>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4" name="Okrąg"/>
          <p:cNvSpPr>
            <a:spLocks noGrp="1"/>
          </p:cNvSpPr>
          <p:nvPr>
            <p:ph type="body" sz="quarter" idx="38"/>
          </p:nvPr>
        </p:nvSpPr>
        <p:spPr>
          <a:xfrm>
            <a:off x="23064682" y="9136461"/>
            <a:ext cx="741825" cy="741826"/>
          </a:xfrm>
          <a:prstGeom prst="ellipse">
            <a:avLst/>
          </a:prstGeom>
          <a:solidFill>
            <a:srgbClr val="000000"/>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5" name="Okrąg"/>
          <p:cNvSpPr>
            <a:spLocks noGrp="1"/>
          </p:cNvSpPr>
          <p:nvPr>
            <p:ph type="body" sz="quarter" idx="39"/>
          </p:nvPr>
        </p:nvSpPr>
        <p:spPr>
          <a:xfrm>
            <a:off x="23340156" y="9256951"/>
            <a:ext cx="190878" cy="190877"/>
          </a:xfrm>
          <a:prstGeom prst="ellipse">
            <a:avLst/>
          </a:pr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6" name="Kształt"/>
          <p:cNvSpPr>
            <a:spLocks noGrp="1"/>
          </p:cNvSpPr>
          <p:nvPr>
            <p:ph type="body" sz="quarter" idx="40"/>
          </p:nvPr>
        </p:nvSpPr>
        <p:spPr>
          <a:xfrm>
            <a:off x="23250704" y="9473831"/>
            <a:ext cx="369782" cy="261476"/>
          </a:xfrm>
          <a:custGeom>
            <a:avLst/>
            <a:gdLst/>
            <a:ahLst/>
            <a:cxnLst>
              <a:cxn ang="0">
                <a:pos x="wd2" y="hd2"/>
              </a:cxn>
              <a:cxn ang="5400000">
                <a:pos x="wd2" y="hd2"/>
              </a:cxn>
              <a:cxn ang="10800000">
                <a:pos x="wd2" y="hd2"/>
              </a:cxn>
              <a:cxn ang="16200000">
                <a:pos x="wd2" y="hd2"/>
              </a:cxn>
            </a:cxnLst>
            <a:rect l="0" t="0" r="r" b="b"/>
            <a:pathLst>
              <a:path w="21600" h="19679" extrusionOk="0">
                <a:moveTo>
                  <a:pt x="21600" y="13915"/>
                </a:moveTo>
                <a:cubicBezTo>
                  <a:pt x="21600" y="21600"/>
                  <a:pt x="0" y="21600"/>
                  <a:pt x="0" y="13915"/>
                </a:cubicBezTo>
                <a:cubicBezTo>
                  <a:pt x="0" y="6230"/>
                  <a:pt x="4835" y="0"/>
                  <a:pt x="10800" y="0"/>
                </a:cubicBezTo>
                <a:cubicBezTo>
                  <a:pt x="16765" y="0"/>
                  <a:pt x="21600" y="6230"/>
                  <a:pt x="21600" y="13915"/>
                </a:cubicBezTo>
                <a:close/>
              </a:path>
            </a:pathLst>
          </a:cu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7" name="Kształt"/>
          <p:cNvSpPr>
            <a:spLocks noGrp="1"/>
          </p:cNvSpPr>
          <p:nvPr>
            <p:ph type="body" sz="quarter" idx="41"/>
          </p:nvPr>
        </p:nvSpPr>
        <p:spPr>
          <a:xfrm rot="10800000">
            <a:off x="19946610" y="12486301"/>
            <a:ext cx="1588849" cy="808022"/>
          </a:xfrm>
          <a:custGeom>
            <a:avLst/>
            <a:gdLst/>
            <a:ahLst/>
            <a:cxnLst>
              <a:cxn ang="0">
                <a:pos x="wd2" y="hd2"/>
              </a:cxn>
              <a:cxn ang="5400000">
                <a:pos x="wd2" y="hd2"/>
              </a:cxn>
              <a:cxn ang="10800000">
                <a:pos x="wd2" y="hd2"/>
              </a:cxn>
              <a:cxn ang="16200000">
                <a:pos x="wd2" y="hd2"/>
              </a:cxn>
            </a:cxnLst>
            <a:rect l="0" t="0" r="r" b="b"/>
            <a:pathLst>
              <a:path w="21600" h="21600" extrusionOk="0">
                <a:moveTo>
                  <a:pt x="15455" y="0"/>
                </a:moveTo>
                <a:cubicBezTo>
                  <a:pt x="15457" y="122"/>
                  <a:pt x="15464" y="241"/>
                  <a:pt x="15464" y="364"/>
                </a:cubicBezTo>
                <a:cubicBezTo>
                  <a:pt x="15464" y="5429"/>
                  <a:pt x="13376" y="9535"/>
                  <a:pt x="10800" y="9535"/>
                </a:cubicBezTo>
                <a:cubicBezTo>
                  <a:pt x="8224" y="9535"/>
                  <a:pt x="6136" y="5429"/>
                  <a:pt x="6136" y="364"/>
                </a:cubicBezTo>
                <a:cubicBezTo>
                  <a:pt x="6136" y="241"/>
                  <a:pt x="6143" y="122"/>
                  <a:pt x="6145" y="0"/>
                </a:cubicBezTo>
                <a:lnTo>
                  <a:pt x="5" y="0"/>
                </a:lnTo>
                <a:cubicBezTo>
                  <a:pt x="4" y="121"/>
                  <a:pt x="0" y="242"/>
                  <a:pt x="0" y="364"/>
                </a:cubicBezTo>
                <a:cubicBezTo>
                  <a:pt x="0" y="12092"/>
                  <a:pt x="4835" y="21600"/>
                  <a:pt x="10800" y="21600"/>
                </a:cubicBezTo>
                <a:cubicBezTo>
                  <a:pt x="16765" y="21600"/>
                  <a:pt x="21600" y="12092"/>
                  <a:pt x="21600" y="364"/>
                </a:cubicBezTo>
                <a:cubicBezTo>
                  <a:pt x="21600" y="242"/>
                  <a:pt x="21596" y="121"/>
                  <a:pt x="21595" y="0"/>
                </a:cubicBezTo>
                <a:cubicBezTo>
                  <a:pt x="21595" y="0"/>
                  <a:pt x="15455" y="0"/>
                  <a:pt x="15455" y="0"/>
                </a:cubicBezTo>
                <a:close/>
              </a:path>
            </a:pathLst>
          </a:cu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8" name="Kształt"/>
          <p:cNvSpPr>
            <a:spLocks noGrp="1"/>
          </p:cNvSpPr>
          <p:nvPr>
            <p:ph type="body" sz="quarter" idx="42"/>
          </p:nvPr>
        </p:nvSpPr>
        <p:spPr>
          <a:xfrm>
            <a:off x="20787577" y="10478747"/>
            <a:ext cx="242987" cy="24298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9" name="Kształt"/>
          <p:cNvSpPr>
            <a:spLocks noGrp="1"/>
          </p:cNvSpPr>
          <p:nvPr>
            <p:ph type="body" sz="quarter" idx="43"/>
          </p:nvPr>
        </p:nvSpPr>
        <p:spPr>
          <a:xfrm>
            <a:off x="23632281" y="12768819"/>
            <a:ext cx="242987" cy="24298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0" name="Kształt"/>
          <p:cNvSpPr>
            <a:spLocks noGrp="1"/>
          </p:cNvSpPr>
          <p:nvPr>
            <p:ph type="body" sz="quarter" idx="44"/>
          </p:nvPr>
        </p:nvSpPr>
        <p:spPr>
          <a:xfrm>
            <a:off x="16565917" y="1316639"/>
            <a:ext cx="2436586" cy="1872563"/>
          </a:xfrm>
          <a:custGeom>
            <a:avLst/>
            <a:gdLst/>
            <a:ahLst/>
            <a:cxnLst>
              <a:cxn ang="0">
                <a:pos x="wd2" y="hd2"/>
              </a:cxn>
              <a:cxn ang="5400000">
                <a:pos x="wd2" y="hd2"/>
              </a:cxn>
              <a:cxn ang="10800000">
                <a:pos x="wd2" y="hd2"/>
              </a:cxn>
              <a:cxn ang="16200000">
                <a:pos x="wd2" y="hd2"/>
              </a:cxn>
            </a:cxnLst>
            <a:rect l="0" t="0" r="r" b="b"/>
            <a:pathLst>
              <a:path w="21600" h="21600" extrusionOk="0">
                <a:moveTo>
                  <a:pt x="20464" y="21600"/>
                </a:moveTo>
                <a:lnTo>
                  <a:pt x="1136" y="21600"/>
                </a:lnTo>
                <a:cubicBezTo>
                  <a:pt x="509" y="21600"/>
                  <a:pt x="0" y="20938"/>
                  <a:pt x="0" y="20121"/>
                </a:cubicBezTo>
                <a:lnTo>
                  <a:pt x="0" y="1479"/>
                </a:lnTo>
                <a:cubicBezTo>
                  <a:pt x="0" y="662"/>
                  <a:pt x="509" y="0"/>
                  <a:pt x="1136" y="0"/>
                </a:cubicBezTo>
                <a:lnTo>
                  <a:pt x="20464" y="0"/>
                </a:lnTo>
                <a:cubicBezTo>
                  <a:pt x="21091" y="0"/>
                  <a:pt x="21600" y="662"/>
                  <a:pt x="21600" y="1479"/>
                </a:cubicBezTo>
                <a:lnTo>
                  <a:pt x="21600" y="20121"/>
                </a:lnTo>
                <a:cubicBezTo>
                  <a:pt x="21600" y="20938"/>
                  <a:pt x="21091" y="21600"/>
                  <a:pt x="20464" y="21600"/>
                </a:cubicBezTo>
                <a:close/>
              </a:path>
            </a:pathLst>
          </a:cu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1" name="Kształt"/>
          <p:cNvSpPr>
            <a:spLocks noGrp="1"/>
          </p:cNvSpPr>
          <p:nvPr>
            <p:ph type="body" sz="quarter" idx="45"/>
          </p:nvPr>
        </p:nvSpPr>
        <p:spPr>
          <a:xfrm>
            <a:off x="16752882" y="1610444"/>
            <a:ext cx="2045529" cy="195530"/>
          </a:xfrm>
          <a:custGeom>
            <a:avLst/>
            <a:gdLst/>
            <a:ahLst/>
            <a:cxnLst>
              <a:cxn ang="0">
                <a:pos x="wd2" y="hd2"/>
              </a:cxn>
              <a:cxn ang="5400000">
                <a:pos x="wd2" y="hd2"/>
              </a:cxn>
              <a:cxn ang="10800000">
                <a:pos x="wd2" y="hd2"/>
              </a:cxn>
              <a:cxn ang="16200000">
                <a:pos x="wd2" y="hd2"/>
              </a:cxn>
            </a:cxnLst>
            <a:rect l="0" t="0" r="r" b="b"/>
            <a:pathLst>
              <a:path w="21600" h="21600" extrusionOk="0">
                <a:moveTo>
                  <a:pt x="20568" y="21600"/>
                </a:moveTo>
                <a:lnTo>
                  <a:pt x="1032" y="21600"/>
                </a:lnTo>
                <a:cubicBezTo>
                  <a:pt x="465" y="21600"/>
                  <a:pt x="0" y="16740"/>
                  <a:pt x="0" y="10800"/>
                </a:cubicBezTo>
                <a:lnTo>
                  <a:pt x="0" y="10800"/>
                </a:lnTo>
                <a:cubicBezTo>
                  <a:pt x="0" y="4860"/>
                  <a:pt x="465" y="0"/>
                  <a:pt x="1032" y="0"/>
                </a:cubicBezTo>
                <a:lnTo>
                  <a:pt x="20568" y="0"/>
                </a:lnTo>
                <a:cubicBezTo>
                  <a:pt x="21135" y="0"/>
                  <a:pt x="21600" y="4860"/>
                  <a:pt x="21600" y="10800"/>
                </a:cubicBezTo>
                <a:lnTo>
                  <a:pt x="21600" y="10800"/>
                </a:lnTo>
                <a:cubicBezTo>
                  <a:pt x="21600" y="16740"/>
                  <a:pt x="21135" y="21600"/>
                  <a:pt x="20568" y="21600"/>
                </a:cubicBezTo>
                <a:close/>
              </a:path>
            </a:pathLst>
          </a:custGeom>
          <a:solidFill>
            <a:srgbClr val="C5D6E4"/>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2" name="Kształt"/>
          <p:cNvSpPr>
            <a:spLocks noGrp="1"/>
          </p:cNvSpPr>
          <p:nvPr>
            <p:ph type="body" sz="quarter" idx="46"/>
          </p:nvPr>
        </p:nvSpPr>
        <p:spPr>
          <a:xfrm>
            <a:off x="16752882" y="1957668"/>
            <a:ext cx="2045529" cy="195531"/>
          </a:xfrm>
          <a:custGeom>
            <a:avLst/>
            <a:gdLst/>
            <a:ahLst/>
            <a:cxnLst>
              <a:cxn ang="0">
                <a:pos x="wd2" y="hd2"/>
              </a:cxn>
              <a:cxn ang="5400000">
                <a:pos x="wd2" y="hd2"/>
              </a:cxn>
              <a:cxn ang="10800000">
                <a:pos x="wd2" y="hd2"/>
              </a:cxn>
              <a:cxn ang="16200000">
                <a:pos x="wd2" y="hd2"/>
              </a:cxn>
            </a:cxnLst>
            <a:rect l="0" t="0" r="r" b="b"/>
            <a:pathLst>
              <a:path w="21600" h="21600" extrusionOk="0">
                <a:moveTo>
                  <a:pt x="20568" y="21600"/>
                </a:moveTo>
                <a:lnTo>
                  <a:pt x="1032" y="21600"/>
                </a:lnTo>
                <a:cubicBezTo>
                  <a:pt x="465" y="21600"/>
                  <a:pt x="0" y="16740"/>
                  <a:pt x="0" y="10800"/>
                </a:cubicBezTo>
                <a:lnTo>
                  <a:pt x="0" y="10800"/>
                </a:lnTo>
                <a:cubicBezTo>
                  <a:pt x="0" y="4860"/>
                  <a:pt x="465" y="0"/>
                  <a:pt x="1032" y="0"/>
                </a:cubicBezTo>
                <a:lnTo>
                  <a:pt x="20568" y="0"/>
                </a:lnTo>
                <a:cubicBezTo>
                  <a:pt x="21135" y="0"/>
                  <a:pt x="21600" y="4860"/>
                  <a:pt x="21600" y="10800"/>
                </a:cubicBezTo>
                <a:lnTo>
                  <a:pt x="21600" y="10800"/>
                </a:lnTo>
                <a:cubicBezTo>
                  <a:pt x="21600" y="16740"/>
                  <a:pt x="21135" y="21600"/>
                  <a:pt x="20568" y="21600"/>
                </a:cubicBezTo>
                <a:close/>
              </a:path>
            </a:pathLst>
          </a:cu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3" name="Kształt"/>
          <p:cNvSpPr>
            <a:spLocks noGrp="1"/>
          </p:cNvSpPr>
          <p:nvPr>
            <p:ph type="body" sz="quarter" idx="47"/>
          </p:nvPr>
        </p:nvSpPr>
        <p:spPr>
          <a:xfrm>
            <a:off x="16726174" y="1957668"/>
            <a:ext cx="2072260" cy="222232"/>
          </a:xfrm>
          <a:custGeom>
            <a:avLst/>
            <a:gdLst/>
            <a:ahLst/>
            <a:cxnLst>
              <a:cxn ang="0">
                <a:pos x="wd2" y="hd2"/>
              </a:cxn>
              <a:cxn ang="5400000">
                <a:pos x="wd2" y="hd2"/>
              </a:cxn>
              <a:cxn ang="10800000">
                <a:pos x="wd2" y="hd2"/>
              </a:cxn>
              <a:cxn ang="16200000">
                <a:pos x="wd2" y="hd2"/>
              </a:cxn>
            </a:cxnLst>
            <a:rect l="0" t="0" r="r" b="b"/>
            <a:pathLst>
              <a:path w="21600" h="21600" extrusionOk="0">
                <a:moveTo>
                  <a:pt x="1158" y="2596"/>
                </a:moveTo>
                <a:cubicBezTo>
                  <a:pt x="673" y="2596"/>
                  <a:pt x="278" y="6276"/>
                  <a:pt x="278" y="10800"/>
                </a:cubicBezTo>
                <a:cubicBezTo>
                  <a:pt x="278" y="15324"/>
                  <a:pt x="673" y="19004"/>
                  <a:pt x="1158" y="19004"/>
                </a:cubicBezTo>
                <a:lnTo>
                  <a:pt x="20442" y="19004"/>
                </a:lnTo>
                <a:cubicBezTo>
                  <a:pt x="20927" y="19004"/>
                  <a:pt x="21322" y="15324"/>
                  <a:pt x="21322" y="10800"/>
                </a:cubicBezTo>
                <a:cubicBezTo>
                  <a:pt x="21322" y="6276"/>
                  <a:pt x="20927" y="2596"/>
                  <a:pt x="20442" y="2596"/>
                </a:cubicBezTo>
                <a:cubicBezTo>
                  <a:pt x="20442" y="2596"/>
                  <a:pt x="1158" y="2596"/>
                  <a:pt x="1158" y="2596"/>
                </a:cubicBezTo>
                <a:close/>
                <a:moveTo>
                  <a:pt x="20442" y="21600"/>
                </a:moveTo>
                <a:lnTo>
                  <a:pt x="1158" y="21600"/>
                </a:lnTo>
                <a:cubicBezTo>
                  <a:pt x="520" y="21600"/>
                  <a:pt x="0" y="16755"/>
                  <a:pt x="0" y="10800"/>
                </a:cubicBezTo>
                <a:cubicBezTo>
                  <a:pt x="0" y="4845"/>
                  <a:pt x="520" y="0"/>
                  <a:pt x="1158" y="0"/>
                </a:cubicBezTo>
                <a:lnTo>
                  <a:pt x="20442" y="0"/>
                </a:lnTo>
                <a:cubicBezTo>
                  <a:pt x="21080" y="0"/>
                  <a:pt x="21600" y="4845"/>
                  <a:pt x="21600" y="10800"/>
                </a:cubicBezTo>
                <a:cubicBezTo>
                  <a:pt x="21600" y="16755"/>
                  <a:pt x="21080" y="21600"/>
                  <a:pt x="20442" y="21600"/>
                </a:cubicBezTo>
                <a:close/>
              </a:path>
            </a:pathLst>
          </a:custGeom>
          <a:solidFill>
            <a:srgbClr val="000000"/>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4" name="Kształt"/>
          <p:cNvSpPr>
            <a:spLocks noGrp="1"/>
          </p:cNvSpPr>
          <p:nvPr>
            <p:ph type="body" sz="quarter" idx="48"/>
          </p:nvPr>
        </p:nvSpPr>
        <p:spPr>
          <a:xfrm>
            <a:off x="16752882" y="2678825"/>
            <a:ext cx="2045529" cy="195531"/>
          </a:xfrm>
          <a:custGeom>
            <a:avLst/>
            <a:gdLst/>
            <a:ahLst/>
            <a:cxnLst>
              <a:cxn ang="0">
                <a:pos x="wd2" y="hd2"/>
              </a:cxn>
              <a:cxn ang="5400000">
                <a:pos x="wd2" y="hd2"/>
              </a:cxn>
              <a:cxn ang="10800000">
                <a:pos x="wd2" y="hd2"/>
              </a:cxn>
              <a:cxn ang="16200000">
                <a:pos x="wd2" y="hd2"/>
              </a:cxn>
            </a:cxnLst>
            <a:rect l="0" t="0" r="r" b="b"/>
            <a:pathLst>
              <a:path w="21600" h="21600" extrusionOk="0">
                <a:moveTo>
                  <a:pt x="20568" y="21600"/>
                </a:moveTo>
                <a:lnTo>
                  <a:pt x="1032" y="21600"/>
                </a:lnTo>
                <a:cubicBezTo>
                  <a:pt x="465" y="21600"/>
                  <a:pt x="0" y="16740"/>
                  <a:pt x="0" y="10800"/>
                </a:cubicBezTo>
                <a:lnTo>
                  <a:pt x="0" y="10800"/>
                </a:lnTo>
                <a:cubicBezTo>
                  <a:pt x="0" y="4860"/>
                  <a:pt x="465" y="0"/>
                  <a:pt x="1032" y="0"/>
                </a:cubicBezTo>
                <a:lnTo>
                  <a:pt x="20568" y="0"/>
                </a:lnTo>
                <a:cubicBezTo>
                  <a:pt x="21135" y="0"/>
                  <a:pt x="21600" y="4860"/>
                  <a:pt x="21600" y="10800"/>
                </a:cubicBezTo>
                <a:lnTo>
                  <a:pt x="21600" y="10800"/>
                </a:lnTo>
                <a:cubicBezTo>
                  <a:pt x="21600" y="16740"/>
                  <a:pt x="21135" y="21600"/>
                  <a:pt x="20568" y="21600"/>
                </a:cubicBezTo>
                <a:close/>
              </a:path>
            </a:pathLst>
          </a:custGeom>
          <a:solidFill>
            <a:srgbClr val="C5D6E4"/>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5" name="Kształt"/>
          <p:cNvSpPr>
            <a:spLocks noGrp="1"/>
          </p:cNvSpPr>
          <p:nvPr>
            <p:ph type="body" sz="quarter" idx="49"/>
          </p:nvPr>
        </p:nvSpPr>
        <p:spPr>
          <a:xfrm>
            <a:off x="16752882" y="2304891"/>
            <a:ext cx="1639432" cy="195529"/>
          </a:xfrm>
          <a:custGeom>
            <a:avLst/>
            <a:gdLst/>
            <a:ahLst/>
            <a:cxnLst>
              <a:cxn ang="0">
                <a:pos x="wd2" y="hd2"/>
              </a:cxn>
              <a:cxn ang="5400000">
                <a:pos x="wd2" y="hd2"/>
              </a:cxn>
              <a:cxn ang="10800000">
                <a:pos x="wd2" y="hd2"/>
              </a:cxn>
              <a:cxn ang="16200000">
                <a:pos x="wd2" y="hd2"/>
              </a:cxn>
            </a:cxnLst>
            <a:rect l="0" t="0" r="r" b="b"/>
            <a:pathLst>
              <a:path w="21600" h="21600" extrusionOk="0">
                <a:moveTo>
                  <a:pt x="20312" y="21600"/>
                </a:moveTo>
                <a:lnTo>
                  <a:pt x="1288" y="21600"/>
                </a:lnTo>
                <a:cubicBezTo>
                  <a:pt x="580" y="21600"/>
                  <a:pt x="0" y="16740"/>
                  <a:pt x="0" y="10800"/>
                </a:cubicBezTo>
                <a:lnTo>
                  <a:pt x="0" y="10800"/>
                </a:lnTo>
                <a:cubicBezTo>
                  <a:pt x="0" y="4860"/>
                  <a:pt x="580" y="0"/>
                  <a:pt x="1288" y="0"/>
                </a:cubicBezTo>
                <a:lnTo>
                  <a:pt x="20312" y="0"/>
                </a:lnTo>
                <a:cubicBezTo>
                  <a:pt x="21020" y="0"/>
                  <a:pt x="21600" y="4860"/>
                  <a:pt x="21600" y="10800"/>
                </a:cubicBezTo>
                <a:lnTo>
                  <a:pt x="21600" y="10800"/>
                </a:lnTo>
                <a:cubicBezTo>
                  <a:pt x="21600" y="16740"/>
                  <a:pt x="21020" y="21600"/>
                  <a:pt x="20312" y="21600"/>
                </a:cubicBezTo>
                <a:close/>
              </a:path>
            </a:pathLst>
          </a:custGeom>
          <a:solidFill>
            <a:srgbClr val="C5D6E4"/>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6" name="Kształt"/>
          <p:cNvSpPr>
            <a:spLocks noGrp="1"/>
          </p:cNvSpPr>
          <p:nvPr>
            <p:ph type="body" sz="quarter" idx="50"/>
          </p:nvPr>
        </p:nvSpPr>
        <p:spPr>
          <a:xfrm>
            <a:off x="16237996" y="2990968"/>
            <a:ext cx="2436585" cy="1872563"/>
          </a:xfrm>
          <a:custGeom>
            <a:avLst/>
            <a:gdLst/>
            <a:ahLst/>
            <a:cxnLst>
              <a:cxn ang="0">
                <a:pos x="wd2" y="hd2"/>
              </a:cxn>
              <a:cxn ang="5400000">
                <a:pos x="wd2" y="hd2"/>
              </a:cxn>
              <a:cxn ang="10800000">
                <a:pos x="wd2" y="hd2"/>
              </a:cxn>
              <a:cxn ang="16200000">
                <a:pos x="wd2" y="hd2"/>
              </a:cxn>
            </a:cxnLst>
            <a:rect l="0" t="0" r="r" b="b"/>
            <a:pathLst>
              <a:path w="21600" h="21600" extrusionOk="0">
                <a:moveTo>
                  <a:pt x="20464" y="21600"/>
                </a:moveTo>
                <a:lnTo>
                  <a:pt x="1136" y="21600"/>
                </a:lnTo>
                <a:cubicBezTo>
                  <a:pt x="509" y="21600"/>
                  <a:pt x="0" y="20938"/>
                  <a:pt x="0" y="20121"/>
                </a:cubicBezTo>
                <a:lnTo>
                  <a:pt x="0" y="1479"/>
                </a:lnTo>
                <a:cubicBezTo>
                  <a:pt x="0" y="662"/>
                  <a:pt x="509" y="0"/>
                  <a:pt x="1136" y="0"/>
                </a:cubicBezTo>
                <a:lnTo>
                  <a:pt x="20464" y="0"/>
                </a:lnTo>
                <a:cubicBezTo>
                  <a:pt x="21091" y="0"/>
                  <a:pt x="21600" y="662"/>
                  <a:pt x="21600" y="1479"/>
                </a:cubicBezTo>
                <a:lnTo>
                  <a:pt x="21600" y="20121"/>
                </a:lnTo>
                <a:cubicBezTo>
                  <a:pt x="21600" y="20938"/>
                  <a:pt x="21091" y="21600"/>
                  <a:pt x="20464" y="21600"/>
                </a:cubicBezTo>
                <a:close/>
              </a:path>
            </a:pathLst>
          </a:custGeom>
          <a:solidFill>
            <a:srgbClr val="DBE8F3"/>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7" name="Kształt"/>
          <p:cNvSpPr>
            <a:spLocks noGrp="1"/>
          </p:cNvSpPr>
          <p:nvPr>
            <p:ph type="body" sz="quarter" idx="51"/>
          </p:nvPr>
        </p:nvSpPr>
        <p:spPr>
          <a:xfrm>
            <a:off x="16772187" y="3284772"/>
            <a:ext cx="1218294" cy="1218295"/>
          </a:xfrm>
          <a:custGeom>
            <a:avLst/>
            <a:gdLst/>
            <a:ahLst/>
            <a:cxnLst>
              <a:cxn ang="0">
                <a:pos x="wd2" y="hd2"/>
              </a:cxn>
              <a:cxn ang="5400000">
                <a:pos x="wd2" y="hd2"/>
              </a:cxn>
              <a:cxn ang="10800000">
                <a:pos x="wd2" y="hd2"/>
              </a:cxn>
              <a:cxn ang="16200000">
                <a:pos x="wd2" y="hd2"/>
              </a:cxn>
            </a:cxnLst>
            <a:rect l="0" t="0" r="r" b="b"/>
            <a:pathLst>
              <a:path w="21600" h="21600" extrusionOk="0">
                <a:moveTo>
                  <a:pt x="10800" y="16217"/>
                </a:moveTo>
                <a:cubicBezTo>
                  <a:pt x="7808" y="16217"/>
                  <a:pt x="5383" y="13792"/>
                  <a:pt x="5383" y="10800"/>
                </a:cubicBezTo>
                <a:cubicBezTo>
                  <a:pt x="5383" y="7808"/>
                  <a:pt x="7808" y="5383"/>
                  <a:pt x="10800" y="5383"/>
                </a:cubicBezTo>
                <a:cubicBezTo>
                  <a:pt x="13792" y="5383"/>
                  <a:pt x="16217" y="7808"/>
                  <a:pt x="16217" y="10800"/>
                </a:cubicBezTo>
                <a:cubicBezTo>
                  <a:pt x="16217" y="13792"/>
                  <a:pt x="13792" y="16217"/>
                  <a:pt x="10800" y="1621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C5D6E4"/>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8" name="Kształt"/>
          <p:cNvSpPr>
            <a:spLocks noGrp="1"/>
          </p:cNvSpPr>
          <p:nvPr>
            <p:ph type="body" sz="quarter" idx="52"/>
          </p:nvPr>
        </p:nvSpPr>
        <p:spPr>
          <a:xfrm>
            <a:off x="17466634" y="3151226"/>
            <a:ext cx="713656" cy="722862"/>
          </a:xfrm>
          <a:custGeom>
            <a:avLst/>
            <a:gdLst/>
            <a:ahLst/>
            <a:cxnLst>
              <a:cxn ang="0">
                <a:pos x="wd2" y="hd2"/>
              </a:cxn>
              <a:cxn ang="5400000">
                <a:pos x="wd2" y="hd2"/>
              </a:cxn>
              <a:cxn ang="10800000">
                <a:pos x="wd2" y="hd2"/>
              </a:cxn>
              <a:cxn ang="16200000">
                <a:pos x="wd2" y="hd2"/>
              </a:cxn>
            </a:cxnLst>
            <a:rect l="0" t="0" r="r" b="b"/>
            <a:pathLst>
              <a:path w="21600" h="21600" extrusionOk="0">
                <a:moveTo>
                  <a:pt x="146" y="0"/>
                </a:moveTo>
                <a:cubicBezTo>
                  <a:pt x="97" y="0"/>
                  <a:pt x="49" y="3"/>
                  <a:pt x="0" y="4"/>
                </a:cubicBezTo>
                <a:lnTo>
                  <a:pt x="0" y="10564"/>
                </a:lnTo>
                <a:cubicBezTo>
                  <a:pt x="49" y="10563"/>
                  <a:pt x="97" y="10557"/>
                  <a:pt x="146" y="10557"/>
                </a:cubicBezTo>
                <a:cubicBezTo>
                  <a:pt x="6089" y="10557"/>
                  <a:pt x="10907" y="15313"/>
                  <a:pt x="10907" y="21181"/>
                </a:cubicBezTo>
                <a:cubicBezTo>
                  <a:pt x="10907" y="21322"/>
                  <a:pt x="10891" y="21460"/>
                  <a:pt x="10886" y="21600"/>
                </a:cubicBezTo>
                <a:lnTo>
                  <a:pt x="21589" y="21600"/>
                </a:lnTo>
                <a:cubicBezTo>
                  <a:pt x="21592" y="21460"/>
                  <a:pt x="21600" y="21321"/>
                  <a:pt x="21600" y="21181"/>
                </a:cubicBezTo>
                <a:cubicBezTo>
                  <a:pt x="21600" y="9483"/>
                  <a:pt x="11995" y="0"/>
                  <a:pt x="146" y="0"/>
                </a:cubicBezTo>
                <a:close/>
              </a:path>
            </a:pathLst>
          </a:cu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9" name="Kształt"/>
          <p:cNvSpPr>
            <a:spLocks noGrp="1"/>
          </p:cNvSpPr>
          <p:nvPr>
            <p:ph type="body" sz="quarter" idx="53"/>
          </p:nvPr>
        </p:nvSpPr>
        <p:spPr>
          <a:xfrm>
            <a:off x="16558510" y="3391611"/>
            <a:ext cx="467849" cy="1015433"/>
          </a:xfrm>
          <a:custGeom>
            <a:avLst/>
            <a:gdLst/>
            <a:ahLst/>
            <a:cxnLst>
              <a:cxn ang="0">
                <a:pos x="wd2" y="hd2"/>
              </a:cxn>
              <a:cxn ang="5400000">
                <a:pos x="wd2" y="hd2"/>
              </a:cxn>
              <a:cxn ang="10800000">
                <a:pos x="wd2" y="hd2"/>
              </a:cxn>
              <a:cxn ang="16200000">
                <a:pos x="wd2" y="hd2"/>
              </a:cxn>
            </a:cxnLst>
            <a:rect l="0" t="0" r="r" b="b"/>
            <a:pathLst>
              <a:path w="18817" h="21600" extrusionOk="0">
                <a:moveTo>
                  <a:pt x="8350" y="21529"/>
                </a:moveTo>
                <a:cubicBezTo>
                  <a:pt x="8396" y="21554"/>
                  <a:pt x="8445" y="21576"/>
                  <a:pt x="8491" y="21600"/>
                </a:cubicBezTo>
                <a:lnTo>
                  <a:pt x="18542" y="16284"/>
                </a:lnTo>
                <a:cubicBezTo>
                  <a:pt x="18495" y="16260"/>
                  <a:pt x="18444" y="16240"/>
                  <a:pt x="18398" y="16215"/>
                </a:cubicBezTo>
                <a:cubicBezTo>
                  <a:pt x="12813" y="13262"/>
                  <a:pt x="12813" y="8473"/>
                  <a:pt x="18398" y="5520"/>
                </a:cubicBezTo>
                <a:cubicBezTo>
                  <a:pt x="18533" y="5448"/>
                  <a:pt x="18678" y="5387"/>
                  <a:pt x="18817" y="5319"/>
                </a:cubicBezTo>
                <a:lnTo>
                  <a:pt x="8760" y="0"/>
                </a:lnTo>
                <a:cubicBezTo>
                  <a:pt x="8624" y="69"/>
                  <a:pt x="8484" y="135"/>
                  <a:pt x="8350" y="206"/>
                </a:cubicBezTo>
                <a:cubicBezTo>
                  <a:pt x="-2783" y="6094"/>
                  <a:pt x="-2783" y="15641"/>
                  <a:pt x="8350" y="21529"/>
                </a:cubicBezTo>
                <a:close/>
              </a:path>
            </a:pathLst>
          </a:cu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0" name="Kształt"/>
          <p:cNvSpPr>
            <a:spLocks noGrp="1"/>
          </p:cNvSpPr>
          <p:nvPr>
            <p:ph type="body" sz="quarter" idx="54"/>
          </p:nvPr>
        </p:nvSpPr>
        <p:spPr>
          <a:xfrm>
            <a:off x="16531800" y="3391611"/>
            <a:ext cx="500519" cy="1052954"/>
          </a:xfrm>
          <a:custGeom>
            <a:avLst/>
            <a:gdLst/>
            <a:ahLst/>
            <a:cxnLst>
              <a:cxn ang="0">
                <a:pos x="wd2" y="hd2"/>
              </a:cxn>
              <a:cxn ang="5400000">
                <a:pos x="wd2" y="hd2"/>
              </a:cxn>
              <a:cxn ang="10800000">
                <a:pos x="wd2" y="hd2"/>
              </a:cxn>
              <a:cxn ang="16200000">
                <a:pos x="wd2" y="hd2"/>
              </a:cxn>
            </a:cxnLst>
            <a:rect l="0" t="0" r="r" b="b"/>
            <a:pathLst>
              <a:path w="21600" h="21600" extrusionOk="0">
                <a:moveTo>
                  <a:pt x="9964" y="766"/>
                </a:moveTo>
                <a:cubicBezTo>
                  <a:pt x="9957" y="769"/>
                  <a:pt x="9952" y="772"/>
                  <a:pt x="9945" y="775"/>
                </a:cubicBezTo>
                <a:cubicBezTo>
                  <a:pt x="4275" y="3470"/>
                  <a:pt x="1153" y="7053"/>
                  <a:pt x="1153" y="10864"/>
                </a:cubicBezTo>
                <a:cubicBezTo>
                  <a:pt x="1153" y="14616"/>
                  <a:pt x="4180" y="18147"/>
                  <a:pt x="9685" y="20827"/>
                </a:cubicBezTo>
                <a:lnTo>
                  <a:pt x="19653" y="16090"/>
                </a:lnTo>
                <a:cubicBezTo>
                  <a:pt x="13704" y="13130"/>
                  <a:pt x="13789" y="8422"/>
                  <a:pt x="19909" y="5513"/>
                </a:cubicBezTo>
                <a:cubicBezTo>
                  <a:pt x="19916" y="5509"/>
                  <a:pt x="19923" y="5506"/>
                  <a:pt x="19930" y="5503"/>
                </a:cubicBezTo>
                <a:cubicBezTo>
                  <a:pt x="19930" y="5503"/>
                  <a:pt x="9964" y="766"/>
                  <a:pt x="9964" y="766"/>
                </a:cubicBezTo>
                <a:close/>
                <a:moveTo>
                  <a:pt x="9540" y="21144"/>
                </a:moveTo>
                <a:lnTo>
                  <a:pt x="9536" y="21145"/>
                </a:lnTo>
                <a:lnTo>
                  <a:pt x="9541" y="21144"/>
                </a:lnTo>
                <a:cubicBezTo>
                  <a:pt x="9541" y="21144"/>
                  <a:pt x="9540" y="21144"/>
                  <a:pt x="9540" y="21144"/>
                </a:cubicBezTo>
                <a:close/>
                <a:moveTo>
                  <a:pt x="9690" y="21600"/>
                </a:moveTo>
                <a:lnTo>
                  <a:pt x="9129" y="21339"/>
                </a:lnTo>
                <a:cubicBezTo>
                  <a:pt x="3242" y="18541"/>
                  <a:pt x="0" y="14821"/>
                  <a:pt x="0" y="10864"/>
                </a:cubicBezTo>
                <a:cubicBezTo>
                  <a:pt x="0" y="6906"/>
                  <a:pt x="3242" y="3186"/>
                  <a:pt x="9129" y="388"/>
                </a:cubicBezTo>
                <a:cubicBezTo>
                  <a:pt x="9222" y="343"/>
                  <a:pt x="9319" y="300"/>
                  <a:pt x="9416" y="257"/>
                </a:cubicBezTo>
                <a:lnTo>
                  <a:pt x="9984" y="0"/>
                </a:lnTo>
                <a:lnTo>
                  <a:pt x="21600" y="5522"/>
                </a:lnTo>
                <a:lnTo>
                  <a:pt x="20974" y="5792"/>
                </a:lnTo>
                <a:cubicBezTo>
                  <a:pt x="20890" y="5827"/>
                  <a:pt x="20805" y="5861"/>
                  <a:pt x="20725" y="5900"/>
                </a:cubicBezTo>
                <a:cubicBezTo>
                  <a:pt x="14967" y="8637"/>
                  <a:pt x="14967" y="13090"/>
                  <a:pt x="20724" y="15827"/>
                </a:cubicBezTo>
                <a:lnTo>
                  <a:pt x="21296" y="16083"/>
                </a:lnTo>
                <a:cubicBezTo>
                  <a:pt x="21296" y="16083"/>
                  <a:pt x="9690" y="21600"/>
                  <a:pt x="9690" y="21600"/>
                </a:cubicBezTo>
                <a:close/>
              </a:path>
            </a:pathLst>
          </a:custGeom>
          <a:solidFill>
            <a:srgbClr val="000000"/>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1" name="Kształt"/>
          <p:cNvSpPr>
            <a:spLocks noGrp="1"/>
          </p:cNvSpPr>
          <p:nvPr>
            <p:ph type="body" sz="quarter" idx="55"/>
          </p:nvPr>
        </p:nvSpPr>
        <p:spPr>
          <a:xfrm>
            <a:off x="16288756" y="477383"/>
            <a:ext cx="1062923" cy="540559"/>
          </a:xfrm>
          <a:custGeom>
            <a:avLst/>
            <a:gdLst/>
            <a:ahLst/>
            <a:cxnLst>
              <a:cxn ang="0">
                <a:pos x="wd2" y="hd2"/>
              </a:cxn>
              <a:cxn ang="5400000">
                <a:pos x="wd2" y="hd2"/>
              </a:cxn>
              <a:cxn ang="10800000">
                <a:pos x="wd2" y="hd2"/>
              </a:cxn>
              <a:cxn ang="16200000">
                <a:pos x="wd2" y="hd2"/>
              </a:cxn>
            </a:cxnLst>
            <a:rect l="0" t="0" r="r" b="b"/>
            <a:pathLst>
              <a:path w="21600" h="21600" extrusionOk="0">
                <a:moveTo>
                  <a:pt x="15455" y="0"/>
                </a:moveTo>
                <a:cubicBezTo>
                  <a:pt x="15457" y="122"/>
                  <a:pt x="15464" y="241"/>
                  <a:pt x="15464" y="364"/>
                </a:cubicBezTo>
                <a:cubicBezTo>
                  <a:pt x="15464" y="5429"/>
                  <a:pt x="13376" y="9535"/>
                  <a:pt x="10800" y="9535"/>
                </a:cubicBezTo>
                <a:cubicBezTo>
                  <a:pt x="8224" y="9535"/>
                  <a:pt x="6136" y="5429"/>
                  <a:pt x="6136" y="364"/>
                </a:cubicBezTo>
                <a:cubicBezTo>
                  <a:pt x="6136" y="241"/>
                  <a:pt x="6143" y="122"/>
                  <a:pt x="6145" y="0"/>
                </a:cubicBezTo>
                <a:lnTo>
                  <a:pt x="5" y="0"/>
                </a:lnTo>
                <a:cubicBezTo>
                  <a:pt x="4" y="121"/>
                  <a:pt x="0" y="242"/>
                  <a:pt x="0" y="364"/>
                </a:cubicBezTo>
                <a:cubicBezTo>
                  <a:pt x="0" y="12092"/>
                  <a:pt x="4835" y="21600"/>
                  <a:pt x="10800" y="21600"/>
                </a:cubicBezTo>
                <a:cubicBezTo>
                  <a:pt x="16765" y="21600"/>
                  <a:pt x="21600" y="12092"/>
                  <a:pt x="21600" y="364"/>
                </a:cubicBezTo>
                <a:cubicBezTo>
                  <a:pt x="21600" y="242"/>
                  <a:pt x="21596" y="121"/>
                  <a:pt x="21595" y="0"/>
                </a:cubicBezTo>
                <a:cubicBezTo>
                  <a:pt x="21595" y="0"/>
                  <a:pt x="15455" y="0"/>
                  <a:pt x="15455" y="0"/>
                </a:cubicBezTo>
                <a:close/>
              </a:path>
            </a:pathLst>
          </a:cu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2" name="Kształt"/>
          <p:cNvSpPr>
            <a:spLocks noGrp="1"/>
          </p:cNvSpPr>
          <p:nvPr>
            <p:ph type="body" sz="quarter" idx="56"/>
          </p:nvPr>
        </p:nvSpPr>
        <p:spPr>
          <a:xfrm>
            <a:off x="18927302" y="1933107"/>
            <a:ext cx="242986" cy="24298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3" name="Kształt"/>
          <p:cNvSpPr>
            <a:spLocks noGrp="1"/>
          </p:cNvSpPr>
          <p:nvPr>
            <p:ph type="body" sz="quarter" idx="57"/>
          </p:nvPr>
        </p:nvSpPr>
        <p:spPr>
          <a:xfrm>
            <a:off x="16391509" y="5509332"/>
            <a:ext cx="242987" cy="24298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4" name="Okrąg"/>
          <p:cNvSpPr>
            <a:spLocks noGrp="1"/>
          </p:cNvSpPr>
          <p:nvPr>
            <p:ph type="body" sz="quarter" idx="58"/>
          </p:nvPr>
        </p:nvSpPr>
        <p:spPr>
          <a:xfrm>
            <a:off x="18178152" y="4308878"/>
            <a:ext cx="247122" cy="247122"/>
          </a:xfrm>
          <a:prstGeom prst="ellipse">
            <a:avLst/>
          </a:pr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5" name="Okrąg"/>
          <p:cNvSpPr>
            <a:spLocks noGrp="1"/>
          </p:cNvSpPr>
          <p:nvPr>
            <p:ph type="body" sz="quarter" idx="59"/>
          </p:nvPr>
        </p:nvSpPr>
        <p:spPr>
          <a:xfrm>
            <a:off x="18249196" y="5206781"/>
            <a:ext cx="540558" cy="540559"/>
          </a:xfrm>
          <a:prstGeom prst="ellipse">
            <a:avLst/>
          </a:pr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6" name="Kształt"/>
          <p:cNvSpPr>
            <a:spLocks noGrp="1"/>
          </p:cNvSpPr>
          <p:nvPr>
            <p:ph type="body" sz="quarter" idx="60"/>
          </p:nvPr>
        </p:nvSpPr>
        <p:spPr>
          <a:xfrm>
            <a:off x="17334796" y="4832901"/>
            <a:ext cx="242986" cy="24298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7" name="Kształt"/>
          <p:cNvSpPr>
            <a:spLocks noGrp="1"/>
          </p:cNvSpPr>
          <p:nvPr>
            <p:ph type="body" sz="quarter" idx="61"/>
          </p:nvPr>
        </p:nvSpPr>
        <p:spPr>
          <a:xfrm>
            <a:off x="18180218" y="899402"/>
            <a:ext cx="242987" cy="24298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8"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9"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26">
    <p:spTree>
      <p:nvGrpSpPr>
        <p:cNvPr id="1" name=""/>
        <p:cNvGrpSpPr/>
        <p:nvPr/>
      </p:nvGrpSpPr>
      <p:grpSpPr>
        <a:xfrm>
          <a:off x="0" y="0"/>
          <a:ext cx="0" cy="0"/>
          <a:chOff x="0" y="0"/>
          <a:chExt cx="0" cy="0"/>
        </a:xfrm>
      </p:grpSpPr>
      <p:sp>
        <p:nvSpPr>
          <p:cNvPr id="1026" name="Prostokąt"/>
          <p:cNvSpPr/>
          <p:nvPr/>
        </p:nvSpPr>
        <p:spPr>
          <a:xfrm>
            <a:off x="234648" y="207268"/>
            <a:ext cx="7645935" cy="13301465"/>
          </a:xfrm>
          <a:prstGeom prst="rect">
            <a:avLst/>
          </a:prstGeom>
          <a:solidFill>
            <a:srgbClr val="6DB8A4"/>
          </a:solidFill>
          <a:ln w="12700">
            <a:miter lim="400000"/>
          </a:ln>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1027" name="Kształt"/>
          <p:cNvSpPr/>
          <p:nvPr/>
        </p:nvSpPr>
        <p:spPr>
          <a:xfrm>
            <a:off x="2464708" y="1630942"/>
            <a:ext cx="1588850" cy="808023"/>
          </a:xfrm>
          <a:custGeom>
            <a:avLst/>
            <a:gdLst/>
            <a:ahLst/>
            <a:cxnLst>
              <a:cxn ang="0">
                <a:pos x="wd2" y="hd2"/>
              </a:cxn>
              <a:cxn ang="5400000">
                <a:pos x="wd2" y="hd2"/>
              </a:cxn>
              <a:cxn ang="10800000">
                <a:pos x="wd2" y="hd2"/>
              </a:cxn>
              <a:cxn ang="16200000">
                <a:pos x="wd2" y="hd2"/>
              </a:cxn>
            </a:cxnLst>
            <a:rect l="0" t="0" r="r" b="b"/>
            <a:pathLst>
              <a:path w="21600" h="21600" extrusionOk="0">
                <a:moveTo>
                  <a:pt x="15455" y="0"/>
                </a:moveTo>
                <a:cubicBezTo>
                  <a:pt x="15457" y="122"/>
                  <a:pt x="15464" y="241"/>
                  <a:pt x="15464" y="364"/>
                </a:cubicBezTo>
                <a:cubicBezTo>
                  <a:pt x="15464" y="5429"/>
                  <a:pt x="13376" y="9535"/>
                  <a:pt x="10800" y="9535"/>
                </a:cubicBezTo>
                <a:cubicBezTo>
                  <a:pt x="8224" y="9535"/>
                  <a:pt x="6136" y="5429"/>
                  <a:pt x="6136" y="364"/>
                </a:cubicBezTo>
                <a:cubicBezTo>
                  <a:pt x="6136" y="241"/>
                  <a:pt x="6143" y="122"/>
                  <a:pt x="6145" y="0"/>
                </a:cubicBezTo>
                <a:lnTo>
                  <a:pt x="5" y="0"/>
                </a:lnTo>
                <a:cubicBezTo>
                  <a:pt x="4" y="121"/>
                  <a:pt x="0" y="242"/>
                  <a:pt x="0" y="364"/>
                </a:cubicBezTo>
                <a:cubicBezTo>
                  <a:pt x="0" y="12092"/>
                  <a:pt x="4835" y="21600"/>
                  <a:pt x="10800" y="21600"/>
                </a:cubicBezTo>
                <a:cubicBezTo>
                  <a:pt x="16765" y="21600"/>
                  <a:pt x="21600" y="12092"/>
                  <a:pt x="21600" y="364"/>
                </a:cubicBezTo>
                <a:cubicBezTo>
                  <a:pt x="21600" y="242"/>
                  <a:pt x="21596" y="121"/>
                  <a:pt x="21595" y="0"/>
                </a:cubicBezTo>
                <a:cubicBezTo>
                  <a:pt x="21595" y="0"/>
                  <a:pt x="15455" y="0"/>
                  <a:pt x="15455" y="0"/>
                </a:cubicBezTo>
                <a:close/>
              </a:path>
            </a:pathLst>
          </a:custGeom>
          <a:solidFill>
            <a:srgbClr val="C9E5DE"/>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28" name="Okrąg"/>
          <p:cNvSpPr/>
          <p:nvPr/>
        </p:nvSpPr>
        <p:spPr>
          <a:xfrm>
            <a:off x="4202858" y="12207408"/>
            <a:ext cx="447871" cy="447871"/>
          </a:xfrm>
          <a:prstGeom prst="ellipse">
            <a:avLst/>
          </a:pr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29" name="Okrąg"/>
          <p:cNvSpPr/>
          <p:nvPr/>
        </p:nvSpPr>
        <p:spPr>
          <a:xfrm>
            <a:off x="5295799" y="1197859"/>
            <a:ext cx="310732" cy="310733"/>
          </a:xfrm>
          <a:prstGeom prst="ellipse">
            <a:avLst/>
          </a:pr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0" name="Kształt"/>
          <p:cNvSpPr/>
          <p:nvPr/>
        </p:nvSpPr>
        <p:spPr>
          <a:xfrm>
            <a:off x="824286" y="9576187"/>
            <a:ext cx="247121"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1" name="Kształt"/>
          <p:cNvSpPr/>
          <p:nvPr/>
        </p:nvSpPr>
        <p:spPr>
          <a:xfrm>
            <a:off x="1248735" y="852144"/>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2" name="Kształt"/>
          <p:cNvSpPr/>
          <p:nvPr/>
        </p:nvSpPr>
        <p:spPr>
          <a:xfrm>
            <a:off x="6784306" y="4689914"/>
            <a:ext cx="242986" cy="24298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3" name="Okrąg"/>
          <p:cNvSpPr/>
          <p:nvPr/>
        </p:nvSpPr>
        <p:spPr>
          <a:xfrm>
            <a:off x="5768738" y="11276169"/>
            <a:ext cx="847887" cy="847888"/>
          </a:xfrm>
          <a:prstGeom prst="ellipse">
            <a:avLst/>
          </a:pr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4" name="Kształt"/>
          <p:cNvSpPr/>
          <p:nvPr/>
        </p:nvSpPr>
        <p:spPr>
          <a:xfrm>
            <a:off x="5327605" y="3798881"/>
            <a:ext cx="247121" cy="24712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5" name="Kształt"/>
          <p:cNvSpPr/>
          <p:nvPr/>
        </p:nvSpPr>
        <p:spPr>
          <a:xfrm>
            <a:off x="2056416" y="11578619"/>
            <a:ext cx="242987" cy="24298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6" name="Kształt"/>
          <p:cNvSpPr/>
          <p:nvPr/>
        </p:nvSpPr>
        <p:spPr>
          <a:xfrm>
            <a:off x="6696854" y="9001424"/>
            <a:ext cx="310732" cy="31073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7" name="Kształt"/>
          <p:cNvSpPr/>
          <p:nvPr/>
        </p:nvSpPr>
        <p:spPr>
          <a:xfrm>
            <a:off x="6784306" y="854211"/>
            <a:ext cx="242986" cy="24298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FFFFF"/>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nvGrpSpPr>
          <p:cNvPr id="1055" name="Grupuj"/>
          <p:cNvGrpSpPr/>
          <p:nvPr/>
        </p:nvGrpSpPr>
        <p:grpSpPr>
          <a:xfrm>
            <a:off x="1544356" y="3269380"/>
            <a:ext cx="5026519" cy="7177240"/>
            <a:chOff x="0" y="0"/>
            <a:chExt cx="5026517" cy="7177239"/>
          </a:xfrm>
        </p:grpSpPr>
        <p:grpSp>
          <p:nvGrpSpPr>
            <p:cNvPr id="1041" name="Grupuj"/>
            <p:cNvGrpSpPr/>
            <p:nvPr/>
          </p:nvGrpSpPr>
          <p:grpSpPr>
            <a:xfrm>
              <a:off x="28530" y="0"/>
              <a:ext cx="2947983" cy="2265582"/>
              <a:chOff x="0" y="0"/>
              <a:chExt cx="2947982" cy="2265581"/>
            </a:xfrm>
          </p:grpSpPr>
          <p:sp>
            <p:nvSpPr>
              <p:cNvPr id="1038" name="Kształt"/>
              <p:cNvSpPr/>
              <p:nvPr/>
            </p:nvSpPr>
            <p:spPr>
              <a:xfrm>
                <a:off x="0" y="0"/>
                <a:ext cx="2947983" cy="2265582"/>
              </a:xfrm>
              <a:custGeom>
                <a:avLst/>
                <a:gdLst/>
                <a:ahLst/>
                <a:cxnLst>
                  <a:cxn ang="0">
                    <a:pos x="wd2" y="hd2"/>
                  </a:cxn>
                  <a:cxn ang="5400000">
                    <a:pos x="wd2" y="hd2"/>
                  </a:cxn>
                  <a:cxn ang="10800000">
                    <a:pos x="wd2" y="hd2"/>
                  </a:cxn>
                  <a:cxn ang="16200000">
                    <a:pos x="wd2" y="hd2"/>
                  </a:cxn>
                </a:cxnLst>
                <a:rect l="0" t="0" r="r" b="b"/>
                <a:pathLst>
                  <a:path w="21600" h="21600" extrusionOk="0">
                    <a:moveTo>
                      <a:pt x="20464" y="21600"/>
                    </a:moveTo>
                    <a:lnTo>
                      <a:pt x="1136" y="21600"/>
                    </a:lnTo>
                    <a:cubicBezTo>
                      <a:pt x="509" y="21600"/>
                      <a:pt x="0" y="20938"/>
                      <a:pt x="0" y="20121"/>
                    </a:cubicBezTo>
                    <a:lnTo>
                      <a:pt x="0" y="1479"/>
                    </a:lnTo>
                    <a:cubicBezTo>
                      <a:pt x="0" y="662"/>
                      <a:pt x="509" y="0"/>
                      <a:pt x="1136" y="0"/>
                    </a:cubicBezTo>
                    <a:lnTo>
                      <a:pt x="20464" y="0"/>
                    </a:lnTo>
                    <a:cubicBezTo>
                      <a:pt x="21091" y="0"/>
                      <a:pt x="21600" y="662"/>
                      <a:pt x="21600" y="1479"/>
                    </a:cubicBezTo>
                    <a:lnTo>
                      <a:pt x="21600" y="20121"/>
                    </a:lnTo>
                    <a:cubicBezTo>
                      <a:pt x="21600" y="20938"/>
                      <a:pt x="21091" y="21600"/>
                      <a:pt x="20464" y="21600"/>
                    </a:cubicBezTo>
                    <a:close/>
                  </a:path>
                </a:pathLst>
              </a:custGeom>
              <a:solidFill>
                <a:srgbClr val="C9E5DE"/>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9" name="Kształt"/>
              <p:cNvSpPr/>
              <p:nvPr/>
            </p:nvSpPr>
            <p:spPr>
              <a:xfrm>
                <a:off x="285838" y="355468"/>
                <a:ext cx="2376306" cy="236570"/>
              </a:xfrm>
              <a:custGeom>
                <a:avLst/>
                <a:gdLst/>
                <a:ahLst/>
                <a:cxnLst>
                  <a:cxn ang="0">
                    <a:pos x="wd2" y="hd2"/>
                  </a:cxn>
                  <a:cxn ang="5400000">
                    <a:pos x="wd2" y="hd2"/>
                  </a:cxn>
                  <a:cxn ang="10800000">
                    <a:pos x="wd2" y="hd2"/>
                  </a:cxn>
                  <a:cxn ang="16200000">
                    <a:pos x="wd2" y="hd2"/>
                  </a:cxn>
                </a:cxnLst>
                <a:rect l="0" t="0" r="r" b="b"/>
                <a:pathLst>
                  <a:path w="21600" h="21600" extrusionOk="0">
                    <a:moveTo>
                      <a:pt x="20312" y="21600"/>
                    </a:moveTo>
                    <a:lnTo>
                      <a:pt x="1288" y="21600"/>
                    </a:lnTo>
                    <a:cubicBezTo>
                      <a:pt x="580" y="21600"/>
                      <a:pt x="0" y="16740"/>
                      <a:pt x="0" y="10800"/>
                    </a:cubicBezTo>
                    <a:lnTo>
                      <a:pt x="0" y="10800"/>
                    </a:lnTo>
                    <a:cubicBezTo>
                      <a:pt x="0" y="4860"/>
                      <a:pt x="580" y="0"/>
                      <a:pt x="1288" y="0"/>
                    </a:cubicBezTo>
                    <a:lnTo>
                      <a:pt x="20312" y="0"/>
                    </a:lnTo>
                    <a:cubicBezTo>
                      <a:pt x="21020" y="0"/>
                      <a:pt x="21600" y="4860"/>
                      <a:pt x="21600" y="10800"/>
                    </a:cubicBezTo>
                    <a:lnTo>
                      <a:pt x="21600" y="10800"/>
                    </a:lnTo>
                    <a:cubicBezTo>
                      <a:pt x="21600" y="16740"/>
                      <a:pt x="21020" y="21600"/>
                      <a:pt x="20312" y="21600"/>
                    </a:cubicBezTo>
                    <a:close/>
                  </a:path>
                </a:pathLst>
              </a:custGeom>
              <a:solidFill>
                <a:srgbClr val="6EB8A4"/>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0" name="Kształt"/>
              <p:cNvSpPr/>
              <p:nvPr/>
            </p:nvSpPr>
            <p:spPr>
              <a:xfrm>
                <a:off x="285838" y="807884"/>
                <a:ext cx="2376306" cy="236570"/>
              </a:xfrm>
              <a:custGeom>
                <a:avLst/>
                <a:gdLst/>
                <a:ahLst/>
                <a:cxnLst>
                  <a:cxn ang="0">
                    <a:pos x="wd2" y="hd2"/>
                  </a:cxn>
                  <a:cxn ang="5400000">
                    <a:pos x="wd2" y="hd2"/>
                  </a:cxn>
                  <a:cxn ang="10800000">
                    <a:pos x="wd2" y="hd2"/>
                  </a:cxn>
                  <a:cxn ang="16200000">
                    <a:pos x="wd2" y="hd2"/>
                  </a:cxn>
                </a:cxnLst>
                <a:rect l="0" t="0" r="r" b="b"/>
                <a:pathLst>
                  <a:path w="21600" h="21600" extrusionOk="0">
                    <a:moveTo>
                      <a:pt x="20312" y="21600"/>
                    </a:moveTo>
                    <a:lnTo>
                      <a:pt x="1288" y="21600"/>
                    </a:lnTo>
                    <a:cubicBezTo>
                      <a:pt x="580" y="21600"/>
                      <a:pt x="0" y="16740"/>
                      <a:pt x="0" y="10800"/>
                    </a:cubicBezTo>
                    <a:lnTo>
                      <a:pt x="0" y="10800"/>
                    </a:lnTo>
                    <a:cubicBezTo>
                      <a:pt x="0" y="4860"/>
                      <a:pt x="580" y="0"/>
                      <a:pt x="1288" y="0"/>
                    </a:cubicBezTo>
                    <a:lnTo>
                      <a:pt x="20312" y="0"/>
                    </a:lnTo>
                    <a:cubicBezTo>
                      <a:pt x="21020" y="0"/>
                      <a:pt x="21600" y="4860"/>
                      <a:pt x="21600" y="10800"/>
                    </a:cubicBezTo>
                    <a:lnTo>
                      <a:pt x="21600" y="10800"/>
                    </a:lnTo>
                    <a:cubicBezTo>
                      <a:pt x="21600" y="16740"/>
                      <a:pt x="21020" y="21600"/>
                      <a:pt x="20312" y="21600"/>
                    </a:cubicBezTo>
                    <a:close/>
                  </a:path>
                </a:pathLst>
              </a:custGeom>
              <a:solidFill>
                <a:srgbClr val="6EB8A4"/>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048" name="Grupuj"/>
            <p:cNvGrpSpPr/>
            <p:nvPr/>
          </p:nvGrpSpPr>
          <p:grpSpPr>
            <a:xfrm>
              <a:off x="1066023" y="1845950"/>
              <a:ext cx="3960495" cy="3043717"/>
              <a:chOff x="0" y="0"/>
              <a:chExt cx="3960494" cy="3043716"/>
            </a:xfrm>
          </p:grpSpPr>
          <p:sp>
            <p:nvSpPr>
              <p:cNvPr id="1042" name="Kształt"/>
              <p:cNvSpPr/>
              <p:nvPr/>
            </p:nvSpPr>
            <p:spPr>
              <a:xfrm>
                <a:off x="0" y="0"/>
                <a:ext cx="3960495" cy="3043717"/>
              </a:xfrm>
              <a:custGeom>
                <a:avLst/>
                <a:gdLst/>
                <a:ahLst/>
                <a:cxnLst>
                  <a:cxn ang="0">
                    <a:pos x="wd2" y="hd2"/>
                  </a:cxn>
                  <a:cxn ang="5400000">
                    <a:pos x="wd2" y="hd2"/>
                  </a:cxn>
                  <a:cxn ang="10800000">
                    <a:pos x="wd2" y="hd2"/>
                  </a:cxn>
                  <a:cxn ang="16200000">
                    <a:pos x="wd2" y="hd2"/>
                  </a:cxn>
                </a:cxnLst>
                <a:rect l="0" t="0" r="r" b="b"/>
                <a:pathLst>
                  <a:path w="21600" h="21600" extrusionOk="0">
                    <a:moveTo>
                      <a:pt x="20464" y="21600"/>
                    </a:moveTo>
                    <a:lnTo>
                      <a:pt x="1136" y="21600"/>
                    </a:lnTo>
                    <a:cubicBezTo>
                      <a:pt x="509" y="21600"/>
                      <a:pt x="0" y="20938"/>
                      <a:pt x="0" y="20121"/>
                    </a:cubicBezTo>
                    <a:lnTo>
                      <a:pt x="0" y="1479"/>
                    </a:lnTo>
                    <a:cubicBezTo>
                      <a:pt x="0" y="662"/>
                      <a:pt x="509" y="0"/>
                      <a:pt x="1136" y="0"/>
                    </a:cubicBezTo>
                    <a:lnTo>
                      <a:pt x="20464" y="0"/>
                    </a:lnTo>
                    <a:cubicBezTo>
                      <a:pt x="21091" y="0"/>
                      <a:pt x="21600" y="662"/>
                      <a:pt x="21600" y="1479"/>
                    </a:cubicBezTo>
                    <a:lnTo>
                      <a:pt x="21600" y="20121"/>
                    </a:lnTo>
                    <a:cubicBezTo>
                      <a:pt x="21600" y="20938"/>
                      <a:pt x="21091" y="21600"/>
                      <a:pt x="20464" y="21600"/>
                    </a:cubicBezTo>
                    <a:close/>
                  </a:path>
                </a:pathLst>
              </a:custGeom>
              <a:solidFill>
                <a:srgbClr val="FFFFFF"/>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3" name="Kształt"/>
              <p:cNvSpPr/>
              <p:nvPr/>
            </p:nvSpPr>
            <p:spPr>
              <a:xfrm>
                <a:off x="303901" y="477558"/>
                <a:ext cx="3324860" cy="317821"/>
              </a:xfrm>
              <a:custGeom>
                <a:avLst/>
                <a:gdLst/>
                <a:ahLst/>
                <a:cxnLst>
                  <a:cxn ang="0">
                    <a:pos x="wd2" y="hd2"/>
                  </a:cxn>
                  <a:cxn ang="5400000">
                    <a:pos x="wd2" y="hd2"/>
                  </a:cxn>
                  <a:cxn ang="10800000">
                    <a:pos x="wd2" y="hd2"/>
                  </a:cxn>
                  <a:cxn ang="16200000">
                    <a:pos x="wd2" y="hd2"/>
                  </a:cxn>
                </a:cxnLst>
                <a:rect l="0" t="0" r="r" b="b"/>
                <a:pathLst>
                  <a:path w="21600" h="21600" extrusionOk="0">
                    <a:moveTo>
                      <a:pt x="20568" y="21600"/>
                    </a:moveTo>
                    <a:lnTo>
                      <a:pt x="1032" y="21600"/>
                    </a:lnTo>
                    <a:cubicBezTo>
                      <a:pt x="465" y="21600"/>
                      <a:pt x="0" y="16740"/>
                      <a:pt x="0" y="10800"/>
                    </a:cubicBezTo>
                    <a:lnTo>
                      <a:pt x="0" y="10800"/>
                    </a:lnTo>
                    <a:cubicBezTo>
                      <a:pt x="0" y="4860"/>
                      <a:pt x="465" y="0"/>
                      <a:pt x="1032" y="0"/>
                    </a:cubicBezTo>
                    <a:lnTo>
                      <a:pt x="20568" y="0"/>
                    </a:lnTo>
                    <a:cubicBezTo>
                      <a:pt x="21135" y="0"/>
                      <a:pt x="21600" y="4860"/>
                      <a:pt x="21600" y="10800"/>
                    </a:cubicBezTo>
                    <a:lnTo>
                      <a:pt x="21600" y="10800"/>
                    </a:lnTo>
                    <a:cubicBezTo>
                      <a:pt x="21600" y="16740"/>
                      <a:pt x="21135" y="21600"/>
                      <a:pt x="20568" y="21600"/>
                    </a:cubicBezTo>
                    <a:close/>
                  </a:path>
                </a:pathLst>
              </a:custGeom>
              <a:solidFill>
                <a:srgbClr val="6EB8A4"/>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4" name="Kształt"/>
              <p:cNvSpPr/>
              <p:nvPr/>
            </p:nvSpPr>
            <p:spPr>
              <a:xfrm>
                <a:off x="303901" y="1041946"/>
                <a:ext cx="3324860" cy="317821"/>
              </a:xfrm>
              <a:custGeom>
                <a:avLst/>
                <a:gdLst/>
                <a:ahLst/>
                <a:cxnLst>
                  <a:cxn ang="0">
                    <a:pos x="wd2" y="hd2"/>
                  </a:cxn>
                  <a:cxn ang="5400000">
                    <a:pos x="wd2" y="hd2"/>
                  </a:cxn>
                  <a:cxn ang="10800000">
                    <a:pos x="wd2" y="hd2"/>
                  </a:cxn>
                  <a:cxn ang="16200000">
                    <a:pos x="wd2" y="hd2"/>
                  </a:cxn>
                </a:cxnLst>
                <a:rect l="0" t="0" r="r" b="b"/>
                <a:pathLst>
                  <a:path w="21600" h="21600" extrusionOk="0">
                    <a:moveTo>
                      <a:pt x="20568" y="21600"/>
                    </a:moveTo>
                    <a:lnTo>
                      <a:pt x="1032" y="21600"/>
                    </a:lnTo>
                    <a:cubicBezTo>
                      <a:pt x="465" y="21600"/>
                      <a:pt x="0" y="16740"/>
                      <a:pt x="0" y="10800"/>
                    </a:cubicBezTo>
                    <a:lnTo>
                      <a:pt x="0" y="10800"/>
                    </a:lnTo>
                    <a:cubicBezTo>
                      <a:pt x="0" y="4860"/>
                      <a:pt x="465" y="0"/>
                      <a:pt x="1032" y="0"/>
                    </a:cubicBezTo>
                    <a:lnTo>
                      <a:pt x="20568" y="0"/>
                    </a:lnTo>
                    <a:cubicBezTo>
                      <a:pt x="21135" y="0"/>
                      <a:pt x="21600" y="4860"/>
                      <a:pt x="21600" y="10800"/>
                    </a:cubicBezTo>
                    <a:lnTo>
                      <a:pt x="21600" y="10800"/>
                    </a:lnTo>
                    <a:cubicBezTo>
                      <a:pt x="21600" y="16740"/>
                      <a:pt x="21135" y="21600"/>
                      <a:pt x="20568" y="21600"/>
                    </a:cubicBezTo>
                    <a:close/>
                  </a:path>
                </a:pathLst>
              </a:custGeom>
              <a:solidFill>
                <a:srgbClr val="FFFFFF"/>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5" name="Kształt"/>
              <p:cNvSpPr/>
              <p:nvPr/>
            </p:nvSpPr>
            <p:spPr>
              <a:xfrm>
                <a:off x="260488" y="1041946"/>
                <a:ext cx="3368309" cy="361222"/>
              </a:xfrm>
              <a:custGeom>
                <a:avLst/>
                <a:gdLst/>
                <a:ahLst/>
                <a:cxnLst>
                  <a:cxn ang="0">
                    <a:pos x="wd2" y="hd2"/>
                  </a:cxn>
                  <a:cxn ang="5400000">
                    <a:pos x="wd2" y="hd2"/>
                  </a:cxn>
                  <a:cxn ang="10800000">
                    <a:pos x="wd2" y="hd2"/>
                  </a:cxn>
                  <a:cxn ang="16200000">
                    <a:pos x="wd2" y="hd2"/>
                  </a:cxn>
                </a:cxnLst>
                <a:rect l="0" t="0" r="r" b="b"/>
                <a:pathLst>
                  <a:path w="21600" h="21600" extrusionOk="0">
                    <a:moveTo>
                      <a:pt x="1158" y="2596"/>
                    </a:moveTo>
                    <a:cubicBezTo>
                      <a:pt x="673" y="2596"/>
                      <a:pt x="278" y="6276"/>
                      <a:pt x="278" y="10800"/>
                    </a:cubicBezTo>
                    <a:cubicBezTo>
                      <a:pt x="278" y="15324"/>
                      <a:pt x="673" y="19004"/>
                      <a:pt x="1158" y="19004"/>
                    </a:cubicBezTo>
                    <a:lnTo>
                      <a:pt x="20442" y="19004"/>
                    </a:lnTo>
                    <a:cubicBezTo>
                      <a:pt x="20927" y="19004"/>
                      <a:pt x="21322" y="15324"/>
                      <a:pt x="21322" y="10800"/>
                    </a:cubicBezTo>
                    <a:cubicBezTo>
                      <a:pt x="21322" y="6276"/>
                      <a:pt x="20927" y="2596"/>
                      <a:pt x="20442" y="2596"/>
                    </a:cubicBezTo>
                    <a:cubicBezTo>
                      <a:pt x="20442" y="2596"/>
                      <a:pt x="1158" y="2596"/>
                      <a:pt x="1158" y="2596"/>
                    </a:cubicBezTo>
                    <a:close/>
                    <a:moveTo>
                      <a:pt x="20442" y="21600"/>
                    </a:moveTo>
                    <a:lnTo>
                      <a:pt x="1158" y="21600"/>
                    </a:lnTo>
                    <a:cubicBezTo>
                      <a:pt x="520" y="21600"/>
                      <a:pt x="0" y="16755"/>
                      <a:pt x="0" y="10800"/>
                    </a:cubicBezTo>
                    <a:cubicBezTo>
                      <a:pt x="0" y="4845"/>
                      <a:pt x="520" y="0"/>
                      <a:pt x="1158" y="0"/>
                    </a:cubicBezTo>
                    <a:lnTo>
                      <a:pt x="20442" y="0"/>
                    </a:lnTo>
                    <a:cubicBezTo>
                      <a:pt x="21080" y="0"/>
                      <a:pt x="21600" y="4845"/>
                      <a:pt x="21600" y="10800"/>
                    </a:cubicBezTo>
                    <a:cubicBezTo>
                      <a:pt x="21600" y="16755"/>
                      <a:pt x="21080" y="21600"/>
                      <a:pt x="20442" y="21600"/>
                    </a:cubicBezTo>
                    <a:close/>
                  </a:path>
                </a:pathLst>
              </a:cu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6" name="Kształt"/>
              <p:cNvSpPr/>
              <p:nvPr/>
            </p:nvSpPr>
            <p:spPr>
              <a:xfrm>
                <a:off x="303901" y="2214136"/>
                <a:ext cx="3324860" cy="317821"/>
              </a:xfrm>
              <a:custGeom>
                <a:avLst/>
                <a:gdLst/>
                <a:ahLst/>
                <a:cxnLst>
                  <a:cxn ang="0">
                    <a:pos x="wd2" y="hd2"/>
                  </a:cxn>
                  <a:cxn ang="5400000">
                    <a:pos x="wd2" y="hd2"/>
                  </a:cxn>
                  <a:cxn ang="10800000">
                    <a:pos x="wd2" y="hd2"/>
                  </a:cxn>
                  <a:cxn ang="16200000">
                    <a:pos x="wd2" y="hd2"/>
                  </a:cxn>
                </a:cxnLst>
                <a:rect l="0" t="0" r="r" b="b"/>
                <a:pathLst>
                  <a:path w="21600" h="21600" extrusionOk="0">
                    <a:moveTo>
                      <a:pt x="20568" y="21600"/>
                    </a:moveTo>
                    <a:lnTo>
                      <a:pt x="1032" y="21600"/>
                    </a:lnTo>
                    <a:cubicBezTo>
                      <a:pt x="465" y="21600"/>
                      <a:pt x="0" y="16740"/>
                      <a:pt x="0" y="10800"/>
                    </a:cubicBezTo>
                    <a:lnTo>
                      <a:pt x="0" y="10800"/>
                    </a:lnTo>
                    <a:cubicBezTo>
                      <a:pt x="0" y="4860"/>
                      <a:pt x="465" y="0"/>
                      <a:pt x="1032" y="0"/>
                    </a:cubicBezTo>
                    <a:lnTo>
                      <a:pt x="20568" y="0"/>
                    </a:lnTo>
                    <a:cubicBezTo>
                      <a:pt x="21135" y="0"/>
                      <a:pt x="21600" y="4860"/>
                      <a:pt x="21600" y="10800"/>
                    </a:cubicBezTo>
                    <a:lnTo>
                      <a:pt x="21600" y="10800"/>
                    </a:lnTo>
                    <a:cubicBezTo>
                      <a:pt x="21600" y="16740"/>
                      <a:pt x="21135" y="21600"/>
                      <a:pt x="20568" y="21600"/>
                    </a:cubicBezTo>
                    <a:close/>
                  </a:path>
                </a:pathLst>
              </a:custGeom>
              <a:solidFill>
                <a:srgbClr val="6EB8A4"/>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7" name="Kształt"/>
              <p:cNvSpPr/>
              <p:nvPr/>
            </p:nvSpPr>
            <p:spPr>
              <a:xfrm>
                <a:off x="303901" y="1606333"/>
                <a:ext cx="2664778" cy="317816"/>
              </a:xfrm>
              <a:custGeom>
                <a:avLst/>
                <a:gdLst/>
                <a:ahLst/>
                <a:cxnLst>
                  <a:cxn ang="0">
                    <a:pos x="wd2" y="hd2"/>
                  </a:cxn>
                  <a:cxn ang="5400000">
                    <a:pos x="wd2" y="hd2"/>
                  </a:cxn>
                  <a:cxn ang="10800000">
                    <a:pos x="wd2" y="hd2"/>
                  </a:cxn>
                  <a:cxn ang="16200000">
                    <a:pos x="wd2" y="hd2"/>
                  </a:cxn>
                </a:cxnLst>
                <a:rect l="0" t="0" r="r" b="b"/>
                <a:pathLst>
                  <a:path w="21600" h="21600" extrusionOk="0">
                    <a:moveTo>
                      <a:pt x="20312" y="21600"/>
                    </a:moveTo>
                    <a:lnTo>
                      <a:pt x="1288" y="21600"/>
                    </a:lnTo>
                    <a:cubicBezTo>
                      <a:pt x="580" y="21600"/>
                      <a:pt x="0" y="16740"/>
                      <a:pt x="0" y="10800"/>
                    </a:cubicBezTo>
                    <a:lnTo>
                      <a:pt x="0" y="10800"/>
                    </a:lnTo>
                    <a:cubicBezTo>
                      <a:pt x="0" y="4860"/>
                      <a:pt x="580" y="0"/>
                      <a:pt x="1288" y="0"/>
                    </a:cubicBezTo>
                    <a:lnTo>
                      <a:pt x="20312" y="0"/>
                    </a:lnTo>
                    <a:cubicBezTo>
                      <a:pt x="21020" y="0"/>
                      <a:pt x="21600" y="4860"/>
                      <a:pt x="21600" y="10800"/>
                    </a:cubicBezTo>
                    <a:lnTo>
                      <a:pt x="21600" y="10800"/>
                    </a:lnTo>
                    <a:cubicBezTo>
                      <a:pt x="21600" y="16740"/>
                      <a:pt x="21020" y="21600"/>
                      <a:pt x="20312" y="21600"/>
                    </a:cubicBezTo>
                    <a:close/>
                  </a:path>
                </a:pathLst>
              </a:custGeom>
              <a:solidFill>
                <a:srgbClr val="6EB8A4"/>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054" name="Grupuj"/>
            <p:cNvGrpSpPr/>
            <p:nvPr/>
          </p:nvGrpSpPr>
          <p:grpSpPr>
            <a:xfrm>
              <a:off x="0" y="4133523"/>
              <a:ext cx="3960495" cy="3043717"/>
              <a:chOff x="0" y="0"/>
              <a:chExt cx="3960494" cy="3043716"/>
            </a:xfrm>
          </p:grpSpPr>
          <p:sp>
            <p:nvSpPr>
              <p:cNvPr id="1049" name="Kształt"/>
              <p:cNvSpPr/>
              <p:nvPr/>
            </p:nvSpPr>
            <p:spPr>
              <a:xfrm>
                <a:off x="0" y="0"/>
                <a:ext cx="3960495" cy="3043717"/>
              </a:xfrm>
              <a:custGeom>
                <a:avLst/>
                <a:gdLst/>
                <a:ahLst/>
                <a:cxnLst>
                  <a:cxn ang="0">
                    <a:pos x="wd2" y="hd2"/>
                  </a:cxn>
                  <a:cxn ang="5400000">
                    <a:pos x="wd2" y="hd2"/>
                  </a:cxn>
                  <a:cxn ang="10800000">
                    <a:pos x="wd2" y="hd2"/>
                  </a:cxn>
                  <a:cxn ang="16200000">
                    <a:pos x="wd2" y="hd2"/>
                  </a:cxn>
                </a:cxnLst>
                <a:rect l="0" t="0" r="r" b="b"/>
                <a:pathLst>
                  <a:path w="21600" h="21600" extrusionOk="0">
                    <a:moveTo>
                      <a:pt x="20464" y="21600"/>
                    </a:moveTo>
                    <a:lnTo>
                      <a:pt x="1136" y="21600"/>
                    </a:lnTo>
                    <a:cubicBezTo>
                      <a:pt x="509" y="21600"/>
                      <a:pt x="0" y="20938"/>
                      <a:pt x="0" y="20121"/>
                    </a:cubicBezTo>
                    <a:lnTo>
                      <a:pt x="0" y="1479"/>
                    </a:lnTo>
                    <a:cubicBezTo>
                      <a:pt x="0" y="662"/>
                      <a:pt x="509" y="0"/>
                      <a:pt x="1136" y="0"/>
                    </a:cubicBezTo>
                    <a:lnTo>
                      <a:pt x="20464" y="0"/>
                    </a:lnTo>
                    <a:cubicBezTo>
                      <a:pt x="21091" y="0"/>
                      <a:pt x="21600" y="662"/>
                      <a:pt x="21600" y="1479"/>
                    </a:cubicBezTo>
                    <a:lnTo>
                      <a:pt x="21600" y="20121"/>
                    </a:lnTo>
                    <a:cubicBezTo>
                      <a:pt x="21600" y="20938"/>
                      <a:pt x="21091" y="21600"/>
                      <a:pt x="20464" y="21600"/>
                    </a:cubicBezTo>
                    <a:close/>
                  </a:path>
                </a:pathLst>
              </a:custGeom>
              <a:solidFill>
                <a:srgbClr val="C9E5DE"/>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50" name="Kształt"/>
              <p:cNvSpPr/>
              <p:nvPr/>
            </p:nvSpPr>
            <p:spPr>
              <a:xfrm>
                <a:off x="868288" y="477557"/>
                <a:ext cx="1980250" cy="1980251"/>
              </a:xfrm>
              <a:custGeom>
                <a:avLst/>
                <a:gdLst/>
                <a:ahLst/>
                <a:cxnLst>
                  <a:cxn ang="0">
                    <a:pos x="wd2" y="hd2"/>
                  </a:cxn>
                  <a:cxn ang="5400000">
                    <a:pos x="wd2" y="hd2"/>
                  </a:cxn>
                  <a:cxn ang="10800000">
                    <a:pos x="wd2" y="hd2"/>
                  </a:cxn>
                  <a:cxn ang="16200000">
                    <a:pos x="wd2" y="hd2"/>
                  </a:cxn>
                </a:cxnLst>
                <a:rect l="0" t="0" r="r" b="b"/>
                <a:pathLst>
                  <a:path w="21600" h="21600" extrusionOk="0">
                    <a:moveTo>
                      <a:pt x="10800" y="16217"/>
                    </a:moveTo>
                    <a:cubicBezTo>
                      <a:pt x="7808" y="16217"/>
                      <a:pt x="5383" y="13792"/>
                      <a:pt x="5383" y="10800"/>
                    </a:cubicBezTo>
                    <a:cubicBezTo>
                      <a:pt x="5383" y="7808"/>
                      <a:pt x="7808" y="5383"/>
                      <a:pt x="10800" y="5383"/>
                    </a:cubicBezTo>
                    <a:cubicBezTo>
                      <a:pt x="13792" y="5383"/>
                      <a:pt x="16217" y="7808"/>
                      <a:pt x="16217" y="10800"/>
                    </a:cubicBezTo>
                    <a:cubicBezTo>
                      <a:pt x="16217" y="13792"/>
                      <a:pt x="13792" y="16217"/>
                      <a:pt x="10800" y="1621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6EB8A4"/>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51" name="Kształt"/>
              <p:cNvSpPr/>
              <p:nvPr/>
            </p:nvSpPr>
            <p:spPr>
              <a:xfrm>
                <a:off x="1997063" y="260487"/>
                <a:ext cx="1159995" cy="1174960"/>
              </a:xfrm>
              <a:custGeom>
                <a:avLst/>
                <a:gdLst/>
                <a:ahLst/>
                <a:cxnLst>
                  <a:cxn ang="0">
                    <a:pos x="wd2" y="hd2"/>
                  </a:cxn>
                  <a:cxn ang="5400000">
                    <a:pos x="wd2" y="hd2"/>
                  </a:cxn>
                  <a:cxn ang="10800000">
                    <a:pos x="wd2" y="hd2"/>
                  </a:cxn>
                  <a:cxn ang="16200000">
                    <a:pos x="wd2" y="hd2"/>
                  </a:cxn>
                </a:cxnLst>
                <a:rect l="0" t="0" r="r" b="b"/>
                <a:pathLst>
                  <a:path w="21600" h="21600" extrusionOk="0">
                    <a:moveTo>
                      <a:pt x="146" y="0"/>
                    </a:moveTo>
                    <a:cubicBezTo>
                      <a:pt x="97" y="0"/>
                      <a:pt x="49" y="3"/>
                      <a:pt x="0" y="4"/>
                    </a:cubicBezTo>
                    <a:lnTo>
                      <a:pt x="0" y="10564"/>
                    </a:lnTo>
                    <a:cubicBezTo>
                      <a:pt x="49" y="10563"/>
                      <a:pt x="97" y="10557"/>
                      <a:pt x="146" y="10557"/>
                    </a:cubicBezTo>
                    <a:cubicBezTo>
                      <a:pt x="6089" y="10557"/>
                      <a:pt x="10907" y="15313"/>
                      <a:pt x="10907" y="21181"/>
                    </a:cubicBezTo>
                    <a:cubicBezTo>
                      <a:pt x="10907" y="21322"/>
                      <a:pt x="10891" y="21460"/>
                      <a:pt x="10886" y="21600"/>
                    </a:cubicBezTo>
                    <a:lnTo>
                      <a:pt x="21589" y="21600"/>
                    </a:lnTo>
                    <a:cubicBezTo>
                      <a:pt x="21592" y="21460"/>
                      <a:pt x="21600" y="21321"/>
                      <a:pt x="21600" y="21181"/>
                    </a:cubicBezTo>
                    <a:cubicBezTo>
                      <a:pt x="21600" y="9483"/>
                      <a:pt x="11995" y="0"/>
                      <a:pt x="146" y="0"/>
                    </a:cubicBezTo>
                    <a:close/>
                  </a:path>
                </a:pathLst>
              </a:custGeom>
              <a:solidFill>
                <a:srgbClr val="FFFFFF"/>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52" name="Kształt"/>
              <p:cNvSpPr/>
              <p:nvPr/>
            </p:nvSpPr>
            <p:spPr>
              <a:xfrm>
                <a:off x="520972" y="651216"/>
                <a:ext cx="760455" cy="1650513"/>
              </a:xfrm>
              <a:custGeom>
                <a:avLst/>
                <a:gdLst/>
                <a:ahLst/>
                <a:cxnLst>
                  <a:cxn ang="0">
                    <a:pos x="wd2" y="hd2"/>
                  </a:cxn>
                  <a:cxn ang="5400000">
                    <a:pos x="wd2" y="hd2"/>
                  </a:cxn>
                  <a:cxn ang="10800000">
                    <a:pos x="wd2" y="hd2"/>
                  </a:cxn>
                  <a:cxn ang="16200000">
                    <a:pos x="wd2" y="hd2"/>
                  </a:cxn>
                </a:cxnLst>
                <a:rect l="0" t="0" r="r" b="b"/>
                <a:pathLst>
                  <a:path w="18817" h="21600" extrusionOk="0">
                    <a:moveTo>
                      <a:pt x="8350" y="21529"/>
                    </a:moveTo>
                    <a:cubicBezTo>
                      <a:pt x="8396" y="21554"/>
                      <a:pt x="8445" y="21576"/>
                      <a:pt x="8491" y="21600"/>
                    </a:cubicBezTo>
                    <a:lnTo>
                      <a:pt x="18542" y="16284"/>
                    </a:lnTo>
                    <a:cubicBezTo>
                      <a:pt x="18495" y="16260"/>
                      <a:pt x="18444" y="16240"/>
                      <a:pt x="18398" y="16215"/>
                    </a:cubicBezTo>
                    <a:cubicBezTo>
                      <a:pt x="12813" y="13262"/>
                      <a:pt x="12813" y="8473"/>
                      <a:pt x="18398" y="5520"/>
                    </a:cubicBezTo>
                    <a:cubicBezTo>
                      <a:pt x="18533" y="5448"/>
                      <a:pt x="18678" y="5387"/>
                      <a:pt x="18817" y="5319"/>
                    </a:cubicBezTo>
                    <a:lnTo>
                      <a:pt x="8760" y="0"/>
                    </a:lnTo>
                    <a:cubicBezTo>
                      <a:pt x="8624" y="69"/>
                      <a:pt x="8484" y="135"/>
                      <a:pt x="8350" y="206"/>
                    </a:cubicBezTo>
                    <a:cubicBezTo>
                      <a:pt x="-2783" y="6094"/>
                      <a:pt x="-2783" y="15641"/>
                      <a:pt x="8350" y="21529"/>
                    </a:cubicBezTo>
                    <a:close/>
                  </a:path>
                </a:pathLst>
              </a:custGeom>
              <a:solidFill>
                <a:srgbClr val="FFFFFF"/>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53" name="Kształt"/>
              <p:cNvSpPr/>
              <p:nvPr/>
            </p:nvSpPr>
            <p:spPr>
              <a:xfrm>
                <a:off x="477556" y="651216"/>
                <a:ext cx="813557" cy="1711502"/>
              </a:xfrm>
              <a:custGeom>
                <a:avLst/>
                <a:gdLst/>
                <a:ahLst/>
                <a:cxnLst>
                  <a:cxn ang="0">
                    <a:pos x="wd2" y="hd2"/>
                  </a:cxn>
                  <a:cxn ang="5400000">
                    <a:pos x="wd2" y="hd2"/>
                  </a:cxn>
                  <a:cxn ang="10800000">
                    <a:pos x="wd2" y="hd2"/>
                  </a:cxn>
                  <a:cxn ang="16200000">
                    <a:pos x="wd2" y="hd2"/>
                  </a:cxn>
                </a:cxnLst>
                <a:rect l="0" t="0" r="r" b="b"/>
                <a:pathLst>
                  <a:path w="21600" h="21600" extrusionOk="0">
                    <a:moveTo>
                      <a:pt x="9964" y="766"/>
                    </a:moveTo>
                    <a:cubicBezTo>
                      <a:pt x="9957" y="769"/>
                      <a:pt x="9952" y="772"/>
                      <a:pt x="9945" y="775"/>
                    </a:cubicBezTo>
                    <a:cubicBezTo>
                      <a:pt x="4275" y="3470"/>
                      <a:pt x="1153" y="7053"/>
                      <a:pt x="1153" y="10864"/>
                    </a:cubicBezTo>
                    <a:cubicBezTo>
                      <a:pt x="1153" y="14616"/>
                      <a:pt x="4180" y="18147"/>
                      <a:pt x="9685" y="20827"/>
                    </a:cubicBezTo>
                    <a:lnTo>
                      <a:pt x="19653" y="16090"/>
                    </a:lnTo>
                    <a:cubicBezTo>
                      <a:pt x="13704" y="13130"/>
                      <a:pt x="13789" y="8422"/>
                      <a:pt x="19909" y="5513"/>
                    </a:cubicBezTo>
                    <a:cubicBezTo>
                      <a:pt x="19916" y="5509"/>
                      <a:pt x="19923" y="5506"/>
                      <a:pt x="19930" y="5503"/>
                    </a:cubicBezTo>
                    <a:cubicBezTo>
                      <a:pt x="19930" y="5503"/>
                      <a:pt x="9964" y="766"/>
                      <a:pt x="9964" y="766"/>
                    </a:cubicBezTo>
                    <a:close/>
                    <a:moveTo>
                      <a:pt x="9540" y="21144"/>
                    </a:moveTo>
                    <a:lnTo>
                      <a:pt x="9536" y="21145"/>
                    </a:lnTo>
                    <a:lnTo>
                      <a:pt x="9541" y="21144"/>
                    </a:lnTo>
                    <a:cubicBezTo>
                      <a:pt x="9541" y="21144"/>
                      <a:pt x="9540" y="21144"/>
                      <a:pt x="9540" y="21144"/>
                    </a:cubicBezTo>
                    <a:close/>
                    <a:moveTo>
                      <a:pt x="9690" y="21600"/>
                    </a:moveTo>
                    <a:lnTo>
                      <a:pt x="9129" y="21339"/>
                    </a:lnTo>
                    <a:cubicBezTo>
                      <a:pt x="3242" y="18541"/>
                      <a:pt x="0" y="14821"/>
                      <a:pt x="0" y="10864"/>
                    </a:cubicBezTo>
                    <a:cubicBezTo>
                      <a:pt x="0" y="6906"/>
                      <a:pt x="3242" y="3186"/>
                      <a:pt x="9129" y="388"/>
                    </a:cubicBezTo>
                    <a:cubicBezTo>
                      <a:pt x="9222" y="343"/>
                      <a:pt x="9319" y="300"/>
                      <a:pt x="9416" y="257"/>
                    </a:cubicBezTo>
                    <a:lnTo>
                      <a:pt x="9984" y="0"/>
                    </a:lnTo>
                    <a:lnTo>
                      <a:pt x="21600" y="5522"/>
                    </a:lnTo>
                    <a:lnTo>
                      <a:pt x="20974" y="5792"/>
                    </a:lnTo>
                    <a:cubicBezTo>
                      <a:pt x="20890" y="5827"/>
                      <a:pt x="20805" y="5861"/>
                      <a:pt x="20725" y="5900"/>
                    </a:cubicBezTo>
                    <a:cubicBezTo>
                      <a:pt x="14967" y="8637"/>
                      <a:pt x="14967" y="13090"/>
                      <a:pt x="20724" y="15827"/>
                    </a:cubicBezTo>
                    <a:lnTo>
                      <a:pt x="21296" y="16083"/>
                    </a:lnTo>
                    <a:cubicBezTo>
                      <a:pt x="21296" y="16083"/>
                      <a:pt x="9690" y="21600"/>
                      <a:pt x="9690" y="21600"/>
                    </a:cubicBezTo>
                    <a:close/>
                  </a:path>
                </a:pathLst>
              </a:custGeom>
              <a:solidFill>
                <a:srgbClr val="000000"/>
              </a:solidFill>
              <a:ln w="12700" cap="flat">
                <a:noFill/>
                <a:miter lim="400000"/>
              </a:ln>
              <a:effectLst/>
            </p:spPr>
            <p:txBody>
              <a:bodyPr wrap="square" lIns="53578" tIns="53578" rIns="53578" bIns="53578" numCol="1" anchor="ctr">
                <a:noAutofit/>
              </a:bodyP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sp>
        <p:nvSpPr>
          <p:cNvPr id="1056" name="Slide Title"/>
          <p:cNvSpPr txBox="1">
            <a:spLocks noGrp="1"/>
          </p:cNvSpPr>
          <p:nvPr>
            <p:ph type="title" hasCustomPrompt="1"/>
          </p:nvPr>
        </p:nvSpPr>
        <p:spPr>
          <a:xfrm>
            <a:off x="10293834" y="2306192"/>
            <a:ext cx="11674317" cy="1428751"/>
          </a:xfrm>
          <a:prstGeom prst="rect">
            <a:avLst/>
          </a:prstGeom>
        </p:spPr>
        <p:txBody>
          <a:bodyPr/>
          <a:lstStyle/>
          <a:p>
            <a:r>
              <a:t>Slide Title</a:t>
            </a:r>
          </a:p>
        </p:txBody>
      </p:sp>
      <p:sp>
        <p:nvSpPr>
          <p:cNvPr id="1057" name="Treść - poziom 1…"/>
          <p:cNvSpPr txBox="1">
            <a:spLocks noGrp="1"/>
          </p:cNvSpPr>
          <p:nvPr>
            <p:ph type="body" sz="quarter" idx="1" hasCustomPrompt="1"/>
          </p:nvPr>
        </p:nvSpPr>
        <p:spPr>
          <a:xfrm>
            <a:off x="10293834" y="4565358"/>
            <a:ext cx="11674317" cy="2467586"/>
          </a:xfrm>
          <a:prstGeom prst="rect">
            <a:avLst/>
          </a:prstGeom>
        </p:spPr>
        <p:txBody>
          <a:bodyPr/>
          <a:lstStyle/>
          <a:p>
            <a:r>
              <a:t>Slide bullet text</a:t>
            </a:r>
          </a:p>
          <a:p>
            <a:pPr lvl="1"/>
            <a:endParaRPr/>
          </a:p>
          <a:p>
            <a:pPr lvl="2"/>
            <a:endParaRPr/>
          </a:p>
          <a:p>
            <a:pPr lvl="3"/>
            <a:endParaRPr/>
          </a:p>
          <a:p>
            <a:pPr lvl="4"/>
            <a:endParaRPr/>
          </a:p>
        </p:txBody>
      </p:sp>
      <p:sp>
        <p:nvSpPr>
          <p:cNvPr id="1058" name="info@gmail.com"/>
          <p:cNvSpPr>
            <a:spLocks noGrp="1"/>
          </p:cNvSpPr>
          <p:nvPr>
            <p:ph type="body" sz="quarter" idx="21"/>
          </p:nvPr>
        </p:nvSpPr>
        <p:spPr>
          <a:xfrm>
            <a:off x="10293834" y="8822945"/>
            <a:ext cx="4177636" cy="667690"/>
          </a:xfrm>
          <a:prstGeom prst="roundRect">
            <a:avLst>
              <a:gd name="adj" fmla="val 0"/>
            </a:avLst>
          </a:prstGeom>
          <a:solidFill>
            <a:srgbClr val="6DB8A4"/>
          </a:solidFill>
        </p:spPr>
        <p:txBody>
          <a:bodyPr lIns="178593" tIns="178593" rIns="178593" bIns="178593" anchor="ctr"/>
          <a:lstStyle>
            <a:lvl1pPr>
              <a:lnSpc>
                <a:spcPct val="100000"/>
              </a:lnSpc>
              <a:defRPr sz="2200" cap="all">
                <a:solidFill>
                  <a:srgbClr val="FFFFFF"/>
                </a:solidFill>
                <a:latin typeface="+mn-lt"/>
                <a:ea typeface="+mn-ea"/>
                <a:cs typeface="+mn-cs"/>
                <a:sym typeface="Helvetica Neue Medium"/>
              </a:defRPr>
            </a:lvl1pPr>
          </a:lstStyle>
          <a:p>
            <a:r>
              <a:t>info@gmail.com</a:t>
            </a:r>
          </a:p>
        </p:txBody>
      </p:sp>
      <p:sp>
        <p:nvSpPr>
          <p:cNvPr id="1059" name="Red Oak Ave 64, Chicago, USA"/>
          <p:cNvSpPr>
            <a:spLocks noGrp="1"/>
          </p:cNvSpPr>
          <p:nvPr>
            <p:ph type="body" sz="quarter" idx="22"/>
          </p:nvPr>
        </p:nvSpPr>
        <p:spPr>
          <a:xfrm>
            <a:off x="10293834" y="9782533"/>
            <a:ext cx="6346702" cy="667690"/>
          </a:xfrm>
          <a:prstGeom prst="roundRect">
            <a:avLst>
              <a:gd name="adj" fmla="val 0"/>
            </a:avLst>
          </a:prstGeom>
          <a:solidFill>
            <a:srgbClr val="C5D6E4"/>
          </a:solidFill>
        </p:spPr>
        <p:txBody>
          <a:bodyPr lIns="178593" tIns="178593" rIns="178593" bIns="178593" anchor="ctr"/>
          <a:lstStyle>
            <a:lvl1pPr>
              <a:lnSpc>
                <a:spcPct val="100000"/>
              </a:lnSpc>
              <a:defRPr sz="2200" cap="all">
                <a:solidFill>
                  <a:srgbClr val="FFFFFF"/>
                </a:solidFill>
                <a:latin typeface="+mn-lt"/>
                <a:ea typeface="+mn-ea"/>
                <a:cs typeface="+mn-cs"/>
                <a:sym typeface="Helvetica Neue Medium"/>
              </a:defRPr>
            </a:lvl1pPr>
          </a:lstStyle>
          <a:p>
            <a:r>
              <a:t>Red Oak Ave 64, Chicago, USA</a:t>
            </a:r>
          </a:p>
        </p:txBody>
      </p:sp>
      <p:sp>
        <p:nvSpPr>
          <p:cNvPr id="1060" name="www.yourdomain.com"/>
          <p:cNvSpPr>
            <a:spLocks noGrp="1"/>
          </p:cNvSpPr>
          <p:nvPr>
            <p:ph type="body" sz="quarter" idx="23"/>
          </p:nvPr>
        </p:nvSpPr>
        <p:spPr>
          <a:xfrm>
            <a:off x="10293834" y="7863360"/>
            <a:ext cx="5616230" cy="667689"/>
          </a:xfrm>
          <a:prstGeom prst="roundRect">
            <a:avLst>
              <a:gd name="adj" fmla="val 0"/>
            </a:avLst>
          </a:prstGeom>
          <a:solidFill>
            <a:srgbClr val="E4C8E0"/>
          </a:solidFill>
        </p:spPr>
        <p:txBody>
          <a:bodyPr lIns="178593" tIns="178593" rIns="178593" bIns="178593" anchor="ctr"/>
          <a:lstStyle>
            <a:lvl1pPr>
              <a:lnSpc>
                <a:spcPct val="100000"/>
              </a:lnSpc>
              <a:defRPr sz="2200" cap="all">
                <a:solidFill>
                  <a:srgbClr val="FFFFFF"/>
                </a:solidFill>
                <a:latin typeface="+mn-lt"/>
                <a:ea typeface="+mn-ea"/>
                <a:cs typeface="+mn-cs"/>
                <a:sym typeface="Helvetica Neue Medium"/>
              </a:defRPr>
            </a:lvl1pPr>
          </a:lstStyle>
          <a:p>
            <a:r>
              <a:t>www.yourdomain.com</a:t>
            </a:r>
          </a:p>
        </p:txBody>
      </p:sp>
      <p:sp>
        <p:nvSpPr>
          <p:cNvPr id="1061" name="+123 456 789"/>
          <p:cNvSpPr>
            <a:spLocks noGrp="1"/>
          </p:cNvSpPr>
          <p:nvPr>
            <p:ph type="body" sz="quarter" idx="24"/>
          </p:nvPr>
        </p:nvSpPr>
        <p:spPr>
          <a:xfrm>
            <a:off x="10293834" y="10742119"/>
            <a:ext cx="3133524" cy="667689"/>
          </a:xfrm>
          <a:prstGeom prst="roundRect">
            <a:avLst>
              <a:gd name="adj" fmla="val 0"/>
            </a:avLst>
          </a:prstGeom>
          <a:solidFill>
            <a:srgbClr val="F5A479"/>
          </a:solidFill>
        </p:spPr>
        <p:txBody>
          <a:bodyPr lIns="178593" tIns="178593" rIns="178593" bIns="178593" anchor="ctr"/>
          <a:lstStyle>
            <a:lvl1pPr>
              <a:lnSpc>
                <a:spcPct val="100000"/>
              </a:lnSpc>
              <a:defRPr sz="2200" cap="all">
                <a:solidFill>
                  <a:srgbClr val="FFFFFF"/>
                </a:solidFill>
                <a:latin typeface="+mn-lt"/>
                <a:ea typeface="+mn-ea"/>
                <a:cs typeface="+mn-cs"/>
                <a:sym typeface="Helvetica Neue Medium"/>
              </a:defRPr>
            </a:lvl1pPr>
          </a:lstStyle>
          <a:p>
            <a:r>
              <a:t>+123 456 789</a:t>
            </a:r>
          </a:p>
        </p:txBody>
      </p:sp>
      <p:sp>
        <p:nvSpPr>
          <p:cNvPr id="106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828800" y="4260851"/>
            <a:ext cx="20726400" cy="2940050"/>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2A6E6183-0EE7-466E-8322-76C29129484F}" type="datetimeFigureOut">
              <a:rPr lang="en-US" smtClean="0"/>
              <a:pPr/>
              <a:t>10/26/2021</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a:xfrm>
            <a:off x="11974039" y="12948904"/>
            <a:ext cx="426398" cy="421268"/>
          </a:xfrm>
        </p:spPr>
        <p:txBody>
          <a:bodyPr/>
          <a:lstStyle/>
          <a:p>
            <a:fld id="{EF3AAD31-E7A4-4AC1-BD4E-0417FB3C805E}" type="slidenum">
              <a:rPr lang="en-US" smtClean="0"/>
              <a:pPr/>
              <a:t>‹#›</a:t>
            </a:fld>
            <a:endParaRPr lang="en-US"/>
          </a:p>
        </p:txBody>
      </p:sp>
    </p:spTree>
    <p:extLst>
      <p:ext uri="{BB962C8B-B14F-4D97-AF65-F5344CB8AC3E}">
        <p14:creationId xmlns:p14="http://schemas.microsoft.com/office/powerpoint/2010/main" val="1359315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2A6E6183-0EE7-466E-8322-76C29129484F}" type="datetimeFigureOut">
              <a:rPr lang="en-US" smtClean="0"/>
              <a:pPr/>
              <a:t>10/26/2021</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a:xfrm>
            <a:off x="11974039" y="12948904"/>
            <a:ext cx="426398" cy="421268"/>
          </a:xfrm>
        </p:spPr>
        <p:txBody>
          <a:bodyPr/>
          <a:lstStyle/>
          <a:p>
            <a:fld id="{EF3AAD31-E7A4-4AC1-BD4E-0417FB3C805E}" type="slidenum">
              <a:rPr lang="en-US" smtClean="0"/>
              <a:pPr/>
              <a:t>‹#›</a:t>
            </a:fld>
            <a:endParaRPr lang="en-US"/>
          </a:p>
        </p:txBody>
      </p:sp>
    </p:spTree>
    <p:extLst>
      <p:ext uri="{BB962C8B-B14F-4D97-AF65-F5344CB8AC3E}">
        <p14:creationId xmlns:p14="http://schemas.microsoft.com/office/powerpoint/2010/main" val="3596933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219200" y="809328"/>
            <a:ext cx="21945600" cy="1584176"/>
          </a:xfrm>
          <a:pattFill prst="ltDnDiag">
            <a:fgClr>
              <a:schemeClr val="accent1"/>
            </a:fgClr>
            <a:bgClr>
              <a:schemeClr val="bg1"/>
            </a:bgClr>
          </a:pattFill>
        </p:spPr>
        <p:txBody>
          <a:bodyPr>
            <a:noAutofit/>
          </a:bodyPr>
          <a:lstStyle>
            <a:lvl1pPr>
              <a:defRPr sz="5600" b="1"/>
            </a:lvl1pPr>
          </a:lstStyle>
          <a:p>
            <a:r>
              <a:rPr lang="de-DE" dirty="0" smtClean="0"/>
              <a:t>Titelmasterformat durch Klicken bearbeiten</a:t>
            </a:r>
            <a:endParaRPr lang="en-US" dirty="0"/>
          </a:p>
        </p:txBody>
      </p:sp>
      <p:sp>
        <p:nvSpPr>
          <p:cNvPr id="3" name="Datumsplatzhalter 2"/>
          <p:cNvSpPr>
            <a:spLocks noGrp="1"/>
          </p:cNvSpPr>
          <p:nvPr>
            <p:ph type="dt" sz="half" idx="10"/>
          </p:nvPr>
        </p:nvSpPr>
        <p:spPr>
          <a:xfrm>
            <a:off x="286677" y="12906673"/>
            <a:ext cx="5689600" cy="824310"/>
          </a:xfrm>
        </p:spPr>
        <p:txBody>
          <a:bodyPr/>
          <a:lstStyle>
            <a:lvl1pPr>
              <a:defRPr>
                <a:solidFill>
                  <a:srgbClr val="002060"/>
                </a:solidFill>
              </a:defRPr>
            </a:lvl1pPr>
          </a:lstStyle>
          <a:p>
            <a:r>
              <a:rPr lang="de-AT" dirty="0" smtClean="0"/>
              <a:t>Ludwig </a:t>
            </a:r>
            <a:r>
              <a:rPr lang="de-AT" baseline="30000" dirty="0" smtClean="0">
                <a:sym typeface="Symbol"/>
              </a:rPr>
              <a:t></a:t>
            </a:r>
            <a:r>
              <a:rPr lang="de-AT" dirty="0" smtClean="0">
                <a:sym typeface="Symbol"/>
              </a:rPr>
              <a:t> 2014</a:t>
            </a:r>
            <a:endParaRPr lang="en-US" dirty="0"/>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a:xfrm>
            <a:off x="11974039" y="12948904"/>
            <a:ext cx="426398" cy="421268"/>
          </a:xfrm>
        </p:spPr>
        <p:txBody>
          <a:bodyPr/>
          <a:lstStyle/>
          <a:p>
            <a:fld id="{EF3AAD31-E7A4-4AC1-BD4E-0417FB3C805E}" type="slidenum">
              <a:rPr lang="en-US" smtClean="0"/>
              <a:pPr/>
              <a:t>‹#›</a:t>
            </a:fld>
            <a:endParaRPr lang="en-US"/>
          </a:p>
        </p:txBody>
      </p:sp>
    </p:spTree>
    <p:extLst>
      <p:ext uri="{BB962C8B-B14F-4D97-AF65-F5344CB8AC3E}">
        <p14:creationId xmlns:p14="http://schemas.microsoft.com/office/powerpoint/2010/main" val="81583629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lang="x-none" dirty="0"/>
          </a:p>
        </p:txBody>
      </p:sp>
    </p:spTree>
    <p:extLst>
      <p:ext uri="{BB962C8B-B14F-4D97-AF65-F5344CB8AC3E}">
        <p14:creationId xmlns:p14="http://schemas.microsoft.com/office/powerpoint/2010/main" val="4008568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1219200" y="3154680"/>
            <a:ext cx="10607040" cy="905256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12557757" y="3154680"/>
            <a:ext cx="10607040" cy="905256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10/26/2021</a:t>
            </a:fld>
            <a:endParaRPr lang="en-US" smtClean="0"/>
          </a:p>
        </p:txBody>
      </p:sp>
      <p:sp>
        <p:nvSpPr>
          <p:cNvPr id="7" name="Holder 7"/>
          <p:cNvSpPr>
            <a:spLocks noGrp="1"/>
          </p:cNvSpPr>
          <p:nvPr>
            <p:ph type="sldNum" sz="quarter" idx="7"/>
          </p:nvPr>
        </p:nvSpPr>
        <p:spPr>
          <a:xfrm>
            <a:off x="12109998" y="13093173"/>
            <a:ext cx="282129" cy="276999"/>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0976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eam">
    <p:spTree>
      <p:nvGrpSpPr>
        <p:cNvPr id="1" name=""/>
        <p:cNvGrpSpPr/>
        <p:nvPr/>
      </p:nvGrpSpPr>
      <p:grpSpPr>
        <a:xfrm>
          <a:off x="0" y="0"/>
          <a:ext cx="0" cy="0"/>
          <a:chOff x="0" y="0"/>
          <a:chExt cx="0" cy="0"/>
        </a:xfrm>
      </p:grpSpPr>
      <p:sp>
        <p:nvSpPr>
          <p:cNvPr id="84" name="Obrazek"/>
          <p:cNvSpPr>
            <a:spLocks noGrp="1"/>
          </p:cNvSpPr>
          <p:nvPr>
            <p:ph type="pic" idx="21"/>
          </p:nvPr>
        </p:nvSpPr>
        <p:spPr>
          <a:xfrm>
            <a:off x="-501650" y="-1605467"/>
            <a:ext cx="25387300" cy="16926934"/>
          </a:xfrm>
          <a:prstGeom prst="rect">
            <a:avLst/>
          </a:prstGeom>
        </p:spPr>
        <p:txBody>
          <a:bodyPr lIns="91439" tIns="45719" rIns="91439" bIns="45719">
            <a:noAutofit/>
          </a:bodyPr>
          <a:lstStyle/>
          <a:p>
            <a:endParaRPr/>
          </a:p>
        </p:txBody>
      </p:sp>
      <p:sp>
        <p:nvSpPr>
          <p:cNvPr id="85" name="Okrąg"/>
          <p:cNvSpPr>
            <a:spLocks noGrp="1"/>
          </p:cNvSpPr>
          <p:nvPr>
            <p:ph type="body" sz="quarter" idx="22"/>
          </p:nvPr>
        </p:nvSpPr>
        <p:spPr>
          <a:xfrm>
            <a:off x="4863450" y="6444327"/>
            <a:ext cx="2953181" cy="2953180"/>
          </a:xfrm>
          <a:prstGeom prst="ellipse">
            <a:avLst/>
          </a:prstGeom>
          <a:solidFill>
            <a:srgbClr val="F3C308"/>
          </a:solidFill>
        </p:spPr>
        <p:txBody>
          <a:bodyPr anchor="ctr">
            <a:noAutofit/>
          </a:bodyPr>
          <a:lstStyle/>
          <a:p>
            <a:pPr>
              <a:defRPr sz="3200">
                <a:solidFill>
                  <a:srgbClr val="FFFFFF"/>
                </a:solidFill>
              </a:defRPr>
            </a:pPr>
            <a:endParaRPr/>
          </a:p>
        </p:txBody>
      </p:sp>
      <p:sp>
        <p:nvSpPr>
          <p:cNvPr id="86" name="Tekst tytułowy"/>
          <p:cNvSpPr txBox="1">
            <a:spLocks noGrp="1"/>
          </p:cNvSpPr>
          <p:nvPr>
            <p:ph type="title"/>
          </p:nvPr>
        </p:nvSpPr>
        <p:spPr>
          <a:xfrm>
            <a:off x="5132854" y="2446803"/>
            <a:ext cx="14118293" cy="2000251"/>
          </a:xfrm>
          <a:prstGeom prst="rect">
            <a:avLst/>
          </a:prstGeom>
        </p:spPr>
        <p:txBody>
          <a:bodyPr/>
          <a:lstStyle>
            <a:lvl1pPr algn="l"/>
          </a:lstStyle>
          <a:p>
            <a:r>
              <a:t>Tekst tytułowy</a:t>
            </a:r>
          </a:p>
        </p:txBody>
      </p:sp>
      <p:sp>
        <p:nvSpPr>
          <p:cNvPr id="87" name="Obrazek"/>
          <p:cNvSpPr>
            <a:spLocks noGrp="1"/>
          </p:cNvSpPr>
          <p:nvPr>
            <p:ph type="pic" sz="quarter" idx="23"/>
          </p:nvPr>
        </p:nvSpPr>
        <p:spPr>
          <a:xfrm>
            <a:off x="2436200" y="5606884"/>
            <a:ext cx="8004878" cy="5343255"/>
          </a:xfrm>
          <a:prstGeom prst="rect">
            <a:avLst/>
          </a:prstGeom>
        </p:spPr>
        <p:txBody>
          <a:bodyPr lIns="91439" tIns="45719" rIns="91439" bIns="45719">
            <a:noAutofit/>
          </a:bodyPr>
          <a:lstStyle/>
          <a:p>
            <a:endParaRPr/>
          </a:p>
        </p:txBody>
      </p:sp>
      <p:sp>
        <p:nvSpPr>
          <p:cNvPr id="88" name="Kształt"/>
          <p:cNvSpPr>
            <a:spLocks noGrp="1"/>
          </p:cNvSpPr>
          <p:nvPr>
            <p:ph type="body" sz="quarter" idx="24"/>
          </p:nvPr>
        </p:nvSpPr>
        <p:spPr>
          <a:xfrm>
            <a:off x="6783309" y="11170715"/>
            <a:ext cx="336739" cy="315913"/>
          </a:xfrm>
          <a:custGeom>
            <a:avLst/>
            <a:gdLst/>
            <a:ahLst/>
            <a:cxnLst>
              <a:cxn ang="0">
                <a:pos x="wd2" y="hd2"/>
              </a:cxn>
              <a:cxn ang="5400000">
                <a:pos x="wd2" y="hd2"/>
              </a:cxn>
              <a:cxn ang="10800000">
                <a:pos x="wd2" y="hd2"/>
              </a:cxn>
              <a:cxn ang="16200000">
                <a:pos x="wd2" y="hd2"/>
              </a:cxn>
            </a:cxnLst>
            <a:rect l="0" t="0" r="r" b="b"/>
            <a:pathLst>
              <a:path w="21600" h="21600" extrusionOk="0">
                <a:moveTo>
                  <a:pt x="7357" y="21600"/>
                </a:moveTo>
                <a:cubicBezTo>
                  <a:pt x="7357" y="21182"/>
                  <a:pt x="7417" y="8226"/>
                  <a:pt x="7357" y="6888"/>
                </a:cubicBezTo>
                <a:lnTo>
                  <a:pt x="11856" y="6888"/>
                </a:lnTo>
                <a:lnTo>
                  <a:pt x="11856" y="8618"/>
                </a:lnTo>
                <a:lnTo>
                  <a:pt x="11890" y="8618"/>
                </a:lnTo>
                <a:cubicBezTo>
                  <a:pt x="12490" y="7644"/>
                  <a:pt x="13571" y="6555"/>
                  <a:pt x="16034" y="6555"/>
                </a:cubicBezTo>
                <a:cubicBezTo>
                  <a:pt x="19035" y="6555"/>
                  <a:pt x="21600" y="8597"/>
                  <a:pt x="21600" y="12987"/>
                </a:cubicBezTo>
                <a:lnTo>
                  <a:pt x="21600" y="21600"/>
                </a:lnTo>
                <a:lnTo>
                  <a:pt x="16729" y="21600"/>
                </a:lnTo>
                <a:lnTo>
                  <a:pt x="16729" y="13536"/>
                </a:lnTo>
                <a:cubicBezTo>
                  <a:pt x="16729" y="11614"/>
                  <a:pt x="16063" y="10303"/>
                  <a:pt x="14411" y="10303"/>
                </a:cubicBezTo>
                <a:cubicBezTo>
                  <a:pt x="13152" y="10303"/>
                  <a:pt x="12401" y="11188"/>
                  <a:pt x="12072" y="12042"/>
                </a:cubicBezTo>
                <a:cubicBezTo>
                  <a:pt x="11951" y="12347"/>
                  <a:pt x="11856" y="12774"/>
                  <a:pt x="11856" y="13201"/>
                </a:cubicBezTo>
                <a:lnTo>
                  <a:pt x="11856" y="21600"/>
                </a:lnTo>
                <a:cubicBezTo>
                  <a:pt x="11856" y="21600"/>
                  <a:pt x="7357" y="21600"/>
                  <a:pt x="7357" y="21600"/>
                </a:cubicBezTo>
                <a:close/>
                <a:moveTo>
                  <a:pt x="2552" y="5156"/>
                </a:moveTo>
                <a:cubicBezTo>
                  <a:pt x="4142" y="4939"/>
                  <a:pt x="5132" y="3841"/>
                  <a:pt x="5132" y="2468"/>
                </a:cubicBezTo>
                <a:cubicBezTo>
                  <a:pt x="5103" y="1066"/>
                  <a:pt x="4142" y="0"/>
                  <a:pt x="2581" y="0"/>
                </a:cubicBezTo>
                <a:cubicBezTo>
                  <a:pt x="1020" y="0"/>
                  <a:pt x="0" y="1066"/>
                  <a:pt x="0" y="2468"/>
                </a:cubicBezTo>
                <a:cubicBezTo>
                  <a:pt x="0" y="3841"/>
                  <a:pt x="990" y="5156"/>
                  <a:pt x="2521" y="5156"/>
                </a:cubicBezTo>
                <a:cubicBezTo>
                  <a:pt x="2521" y="5156"/>
                  <a:pt x="2552" y="5156"/>
                  <a:pt x="2552" y="5156"/>
                </a:cubicBezTo>
                <a:close/>
                <a:moveTo>
                  <a:pt x="4831" y="21600"/>
                </a:moveTo>
                <a:lnTo>
                  <a:pt x="4547" y="6888"/>
                </a:lnTo>
                <a:lnTo>
                  <a:pt x="488" y="6888"/>
                </a:lnTo>
                <a:lnTo>
                  <a:pt x="488" y="21600"/>
                </a:lnTo>
                <a:cubicBezTo>
                  <a:pt x="488" y="21600"/>
                  <a:pt x="4831" y="21600"/>
                  <a:pt x="4831" y="21600"/>
                </a:cubicBezTo>
                <a:close/>
              </a:path>
            </a:pathLst>
          </a:custGeom>
          <a:solidFill>
            <a:srgbClr val="FFFFFF"/>
          </a:solidFill>
        </p:spPr>
        <p:txBody>
          <a:bodyPr lIns="53578" tIns="53578" rIns="53578" bIns="53578" anchor="ctr">
            <a:noAutofit/>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9" name="Kształt"/>
          <p:cNvSpPr>
            <a:spLocks noGrp="1"/>
          </p:cNvSpPr>
          <p:nvPr>
            <p:ph type="body" sz="quarter" idx="25"/>
          </p:nvPr>
        </p:nvSpPr>
        <p:spPr>
          <a:xfrm>
            <a:off x="6324067" y="11170715"/>
            <a:ext cx="142469" cy="315913"/>
          </a:xfrm>
          <a:custGeom>
            <a:avLst/>
            <a:gdLst/>
            <a:ahLst/>
            <a:cxnLst>
              <a:cxn ang="0">
                <a:pos x="wd2" y="hd2"/>
              </a:cxn>
              <a:cxn ang="5400000">
                <a:pos x="wd2" y="hd2"/>
              </a:cxn>
              <a:cxn ang="10800000">
                <a:pos x="wd2" y="hd2"/>
              </a:cxn>
              <a:cxn ang="16200000">
                <a:pos x="wd2" y="hd2"/>
              </a:cxn>
            </a:cxnLst>
            <a:rect l="0" t="0" r="r" b="b"/>
            <a:pathLst>
              <a:path w="21600" h="21600" extrusionOk="0">
                <a:moveTo>
                  <a:pt x="14485" y="21600"/>
                </a:moveTo>
                <a:lnTo>
                  <a:pt x="4923" y="21600"/>
                </a:lnTo>
                <a:lnTo>
                  <a:pt x="4985" y="11239"/>
                </a:lnTo>
                <a:lnTo>
                  <a:pt x="0" y="11239"/>
                </a:lnTo>
                <a:lnTo>
                  <a:pt x="0" y="7493"/>
                </a:lnTo>
                <a:lnTo>
                  <a:pt x="4985" y="7493"/>
                </a:lnTo>
                <a:lnTo>
                  <a:pt x="4985" y="4968"/>
                </a:lnTo>
                <a:cubicBezTo>
                  <a:pt x="4985" y="1961"/>
                  <a:pt x="7397" y="0"/>
                  <a:pt x="15301" y="0"/>
                </a:cubicBezTo>
                <a:lnTo>
                  <a:pt x="21600" y="0"/>
                </a:lnTo>
                <a:lnTo>
                  <a:pt x="21600" y="3747"/>
                </a:lnTo>
                <a:lnTo>
                  <a:pt x="17770" y="3747"/>
                </a:lnTo>
                <a:cubicBezTo>
                  <a:pt x="14692" y="3747"/>
                  <a:pt x="14953" y="4375"/>
                  <a:pt x="14953" y="5337"/>
                </a:cubicBezTo>
                <a:lnTo>
                  <a:pt x="14953" y="7493"/>
                </a:lnTo>
                <a:lnTo>
                  <a:pt x="21600" y="7493"/>
                </a:lnTo>
                <a:lnTo>
                  <a:pt x="21600" y="11239"/>
                </a:lnTo>
                <a:lnTo>
                  <a:pt x="14475" y="11239"/>
                </a:lnTo>
                <a:cubicBezTo>
                  <a:pt x="14475" y="11239"/>
                  <a:pt x="14485" y="21600"/>
                  <a:pt x="14485" y="21600"/>
                </a:cubicBezTo>
                <a:close/>
              </a:path>
            </a:pathLst>
          </a:custGeom>
          <a:solidFill>
            <a:srgbClr val="FFFFFF"/>
          </a:solidFill>
        </p:spPr>
        <p:txBody>
          <a:bodyPr lIns="53578" tIns="53578" rIns="53578" bIns="53578" anchor="ctr">
            <a:noAutofit/>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0" name="Kształt"/>
          <p:cNvSpPr>
            <a:spLocks noGrp="1"/>
          </p:cNvSpPr>
          <p:nvPr>
            <p:ph type="body" sz="quarter" idx="26"/>
          </p:nvPr>
        </p:nvSpPr>
        <p:spPr>
          <a:xfrm>
            <a:off x="5560033" y="11170715"/>
            <a:ext cx="447260" cy="315913"/>
          </a:xfrm>
          <a:custGeom>
            <a:avLst/>
            <a:gdLst/>
            <a:ahLst/>
            <a:cxnLst>
              <a:cxn ang="0">
                <a:pos x="wd2" y="hd2"/>
              </a:cxn>
              <a:cxn ang="5400000">
                <a:pos x="wd2" y="hd2"/>
              </a:cxn>
              <a:cxn ang="10800000">
                <a:pos x="wd2" y="hd2"/>
              </a:cxn>
              <a:cxn ang="16200000">
                <a:pos x="wd2" y="hd2"/>
              </a:cxn>
            </a:cxnLst>
            <a:rect l="0" t="0" r="r" b="b"/>
            <a:pathLst>
              <a:path w="21600" h="17668" extrusionOk="0">
                <a:moveTo>
                  <a:pt x="21600" y="8174"/>
                </a:moveTo>
                <a:cubicBezTo>
                  <a:pt x="20840" y="8327"/>
                  <a:pt x="19738" y="8168"/>
                  <a:pt x="19154" y="7879"/>
                </a:cubicBezTo>
                <a:cubicBezTo>
                  <a:pt x="20366" y="7761"/>
                  <a:pt x="21189" y="7108"/>
                  <a:pt x="21506" y="6222"/>
                </a:cubicBezTo>
                <a:cubicBezTo>
                  <a:pt x="21068" y="6540"/>
                  <a:pt x="19709" y="6888"/>
                  <a:pt x="18960" y="6557"/>
                </a:cubicBezTo>
                <a:cubicBezTo>
                  <a:pt x="18922" y="6347"/>
                  <a:pt x="18882" y="6150"/>
                  <a:pt x="18841" y="5970"/>
                </a:cubicBezTo>
                <a:cubicBezTo>
                  <a:pt x="18271" y="3485"/>
                  <a:pt x="16809" y="2052"/>
                  <a:pt x="15069" y="2064"/>
                </a:cubicBezTo>
                <a:cubicBezTo>
                  <a:pt x="15233" y="2062"/>
                  <a:pt x="16774" y="1199"/>
                  <a:pt x="16566" y="646"/>
                </a:cubicBezTo>
                <a:cubicBezTo>
                  <a:pt x="16390" y="160"/>
                  <a:pt x="14915" y="1199"/>
                  <a:pt x="14583" y="1408"/>
                </a:cubicBezTo>
                <a:cubicBezTo>
                  <a:pt x="14962" y="1170"/>
                  <a:pt x="15715" y="338"/>
                  <a:pt x="15534" y="142"/>
                </a:cubicBezTo>
                <a:cubicBezTo>
                  <a:pt x="15184" y="-136"/>
                  <a:pt x="14301" y="578"/>
                  <a:pt x="13834" y="1079"/>
                </a:cubicBezTo>
                <a:cubicBezTo>
                  <a:pt x="14001" y="863"/>
                  <a:pt x="14502" y="-233"/>
                  <a:pt x="13900" y="45"/>
                </a:cubicBezTo>
                <a:cubicBezTo>
                  <a:pt x="12256" y="1289"/>
                  <a:pt x="11177" y="3983"/>
                  <a:pt x="10401" y="6415"/>
                </a:cubicBezTo>
                <a:cubicBezTo>
                  <a:pt x="9790" y="5715"/>
                  <a:pt x="9248" y="5163"/>
                  <a:pt x="8764" y="4855"/>
                </a:cubicBezTo>
                <a:cubicBezTo>
                  <a:pt x="7403" y="3993"/>
                  <a:pt x="5777" y="3092"/>
                  <a:pt x="3223" y="1969"/>
                </a:cubicBezTo>
                <a:cubicBezTo>
                  <a:pt x="3144" y="2968"/>
                  <a:pt x="3640" y="4301"/>
                  <a:pt x="5068" y="5184"/>
                </a:cubicBezTo>
                <a:cubicBezTo>
                  <a:pt x="4760" y="5134"/>
                  <a:pt x="4193" y="5244"/>
                  <a:pt x="3741" y="5373"/>
                </a:cubicBezTo>
                <a:cubicBezTo>
                  <a:pt x="3926" y="6521"/>
                  <a:pt x="4528" y="7465"/>
                  <a:pt x="6160" y="7921"/>
                </a:cubicBezTo>
                <a:cubicBezTo>
                  <a:pt x="5414" y="7978"/>
                  <a:pt x="5028" y="8181"/>
                  <a:pt x="4680" y="8613"/>
                </a:cubicBezTo>
                <a:cubicBezTo>
                  <a:pt x="5019" y="9410"/>
                  <a:pt x="5977" y="10277"/>
                  <a:pt x="7337" y="10156"/>
                </a:cubicBezTo>
                <a:cubicBezTo>
                  <a:pt x="6220" y="10401"/>
                  <a:pt x="5734" y="11033"/>
                  <a:pt x="5734" y="11033"/>
                </a:cubicBezTo>
                <a:cubicBezTo>
                  <a:pt x="5734" y="11033"/>
                  <a:pt x="6614" y="12457"/>
                  <a:pt x="8011" y="12337"/>
                </a:cubicBezTo>
                <a:cubicBezTo>
                  <a:pt x="5711" y="15152"/>
                  <a:pt x="2084" y="14943"/>
                  <a:pt x="0" y="12590"/>
                </a:cubicBezTo>
                <a:cubicBezTo>
                  <a:pt x="5438" y="21367"/>
                  <a:pt x="17262" y="17780"/>
                  <a:pt x="19023" y="9325"/>
                </a:cubicBezTo>
                <a:cubicBezTo>
                  <a:pt x="20344" y="9338"/>
                  <a:pt x="21120" y="8785"/>
                  <a:pt x="21600" y="8174"/>
                </a:cubicBezTo>
                <a:close/>
              </a:path>
            </a:pathLst>
          </a:custGeom>
          <a:solidFill>
            <a:srgbClr val="FFFFFF"/>
          </a:solidFill>
        </p:spPr>
        <p:txBody>
          <a:bodyPr lIns="53578" tIns="53578" rIns="53578" bIns="53578" anchor="ctr">
            <a:noAutofit/>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1" name="Name Surname"/>
          <p:cNvSpPr txBox="1">
            <a:spLocks noGrp="1"/>
          </p:cNvSpPr>
          <p:nvPr>
            <p:ph type="body" sz="quarter" idx="27"/>
          </p:nvPr>
        </p:nvSpPr>
        <p:spPr>
          <a:xfrm>
            <a:off x="4613306" y="9658806"/>
            <a:ext cx="3453468" cy="637310"/>
          </a:xfrm>
          <a:prstGeom prst="rect">
            <a:avLst/>
          </a:prstGeom>
        </p:spPr>
        <p:txBody>
          <a:bodyPr anchor="b"/>
          <a:lstStyle>
            <a:lvl1pPr defTabSz="805100">
              <a:defRPr sz="3332">
                <a:solidFill>
                  <a:srgbClr val="FFFFFF"/>
                </a:solidFill>
                <a:latin typeface="+mn-lt"/>
                <a:ea typeface="+mn-ea"/>
                <a:cs typeface="+mn-cs"/>
                <a:sym typeface="Helvetica Neue Thin"/>
              </a:defRPr>
            </a:lvl1pPr>
          </a:lstStyle>
          <a:p>
            <a:r>
              <a:t>Name Surname</a:t>
            </a:r>
          </a:p>
        </p:txBody>
      </p:sp>
      <p:sp>
        <p:nvSpPr>
          <p:cNvPr id="92" name="Job title"/>
          <p:cNvSpPr txBox="1">
            <a:spLocks noGrp="1"/>
          </p:cNvSpPr>
          <p:nvPr>
            <p:ph type="body" sz="quarter" idx="28"/>
          </p:nvPr>
        </p:nvSpPr>
        <p:spPr>
          <a:xfrm>
            <a:off x="4613306" y="10379041"/>
            <a:ext cx="3453468" cy="637311"/>
          </a:xfrm>
          <a:prstGeom prst="rect">
            <a:avLst/>
          </a:prstGeom>
        </p:spPr>
        <p:txBody>
          <a:bodyPr anchor="ctr"/>
          <a:lstStyle>
            <a:lvl1pPr>
              <a:defRPr sz="2000">
                <a:solidFill>
                  <a:srgbClr val="FFFFFF"/>
                </a:solidFill>
                <a:latin typeface="+mn-lt"/>
                <a:ea typeface="+mn-ea"/>
                <a:cs typeface="+mn-cs"/>
                <a:sym typeface="Helvetica Neue Thin"/>
              </a:defRPr>
            </a:lvl1pPr>
          </a:lstStyle>
          <a:p>
            <a:r>
              <a:t>Job title</a:t>
            </a:r>
          </a:p>
        </p:txBody>
      </p:sp>
      <p:sp>
        <p:nvSpPr>
          <p:cNvPr id="93" name="Okrąg"/>
          <p:cNvSpPr>
            <a:spLocks noGrp="1"/>
          </p:cNvSpPr>
          <p:nvPr>
            <p:ph type="body" sz="quarter" idx="29"/>
          </p:nvPr>
        </p:nvSpPr>
        <p:spPr>
          <a:xfrm>
            <a:off x="10503260" y="6444327"/>
            <a:ext cx="2953181" cy="2953180"/>
          </a:xfrm>
          <a:prstGeom prst="ellipse">
            <a:avLst/>
          </a:prstGeom>
          <a:solidFill>
            <a:srgbClr val="F3C308"/>
          </a:solidFill>
        </p:spPr>
        <p:txBody>
          <a:bodyPr anchor="ctr">
            <a:noAutofit/>
          </a:bodyPr>
          <a:lstStyle/>
          <a:p>
            <a:pPr>
              <a:defRPr sz="3200">
                <a:solidFill>
                  <a:srgbClr val="FFFFFF"/>
                </a:solidFill>
              </a:defRPr>
            </a:pPr>
            <a:endParaRPr/>
          </a:p>
        </p:txBody>
      </p:sp>
      <p:sp>
        <p:nvSpPr>
          <p:cNvPr id="94" name="Obrazek"/>
          <p:cNvSpPr>
            <a:spLocks noGrp="1"/>
          </p:cNvSpPr>
          <p:nvPr>
            <p:ph type="pic" sz="quarter" idx="30"/>
          </p:nvPr>
        </p:nvSpPr>
        <p:spPr>
          <a:xfrm>
            <a:off x="8076010" y="5606884"/>
            <a:ext cx="8004878" cy="5343255"/>
          </a:xfrm>
          <a:prstGeom prst="rect">
            <a:avLst/>
          </a:prstGeom>
        </p:spPr>
        <p:txBody>
          <a:bodyPr lIns="91439" tIns="45719" rIns="91439" bIns="45719">
            <a:noAutofit/>
          </a:bodyPr>
          <a:lstStyle/>
          <a:p>
            <a:endParaRPr/>
          </a:p>
        </p:txBody>
      </p:sp>
      <p:sp>
        <p:nvSpPr>
          <p:cNvPr id="95" name="Kształt"/>
          <p:cNvSpPr>
            <a:spLocks noGrp="1"/>
          </p:cNvSpPr>
          <p:nvPr>
            <p:ph type="body" sz="quarter" idx="31"/>
          </p:nvPr>
        </p:nvSpPr>
        <p:spPr>
          <a:xfrm>
            <a:off x="12423120" y="11170715"/>
            <a:ext cx="336738" cy="315913"/>
          </a:xfrm>
          <a:custGeom>
            <a:avLst/>
            <a:gdLst/>
            <a:ahLst/>
            <a:cxnLst>
              <a:cxn ang="0">
                <a:pos x="wd2" y="hd2"/>
              </a:cxn>
              <a:cxn ang="5400000">
                <a:pos x="wd2" y="hd2"/>
              </a:cxn>
              <a:cxn ang="10800000">
                <a:pos x="wd2" y="hd2"/>
              </a:cxn>
              <a:cxn ang="16200000">
                <a:pos x="wd2" y="hd2"/>
              </a:cxn>
            </a:cxnLst>
            <a:rect l="0" t="0" r="r" b="b"/>
            <a:pathLst>
              <a:path w="21600" h="21600" extrusionOk="0">
                <a:moveTo>
                  <a:pt x="7357" y="21600"/>
                </a:moveTo>
                <a:cubicBezTo>
                  <a:pt x="7357" y="21182"/>
                  <a:pt x="7417" y="8226"/>
                  <a:pt x="7357" y="6888"/>
                </a:cubicBezTo>
                <a:lnTo>
                  <a:pt x="11856" y="6888"/>
                </a:lnTo>
                <a:lnTo>
                  <a:pt x="11856" y="8618"/>
                </a:lnTo>
                <a:lnTo>
                  <a:pt x="11890" y="8618"/>
                </a:lnTo>
                <a:cubicBezTo>
                  <a:pt x="12490" y="7644"/>
                  <a:pt x="13571" y="6555"/>
                  <a:pt x="16034" y="6555"/>
                </a:cubicBezTo>
                <a:cubicBezTo>
                  <a:pt x="19035" y="6555"/>
                  <a:pt x="21600" y="8597"/>
                  <a:pt x="21600" y="12987"/>
                </a:cubicBezTo>
                <a:lnTo>
                  <a:pt x="21600" y="21600"/>
                </a:lnTo>
                <a:lnTo>
                  <a:pt x="16729" y="21600"/>
                </a:lnTo>
                <a:lnTo>
                  <a:pt x="16729" y="13536"/>
                </a:lnTo>
                <a:cubicBezTo>
                  <a:pt x="16729" y="11614"/>
                  <a:pt x="16063" y="10303"/>
                  <a:pt x="14411" y="10303"/>
                </a:cubicBezTo>
                <a:cubicBezTo>
                  <a:pt x="13152" y="10303"/>
                  <a:pt x="12401" y="11188"/>
                  <a:pt x="12072" y="12042"/>
                </a:cubicBezTo>
                <a:cubicBezTo>
                  <a:pt x="11951" y="12347"/>
                  <a:pt x="11856" y="12774"/>
                  <a:pt x="11856" y="13201"/>
                </a:cubicBezTo>
                <a:lnTo>
                  <a:pt x="11856" y="21600"/>
                </a:lnTo>
                <a:cubicBezTo>
                  <a:pt x="11856" y="21600"/>
                  <a:pt x="7357" y="21600"/>
                  <a:pt x="7357" y="21600"/>
                </a:cubicBezTo>
                <a:close/>
                <a:moveTo>
                  <a:pt x="2552" y="5156"/>
                </a:moveTo>
                <a:cubicBezTo>
                  <a:pt x="4142" y="4939"/>
                  <a:pt x="5132" y="3841"/>
                  <a:pt x="5132" y="2468"/>
                </a:cubicBezTo>
                <a:cubicBezTo>
                  <a:pt x="5103" y="1066"/>
                  <a:pt x="4142" y="0"/>
                  <a:pt x="2581" y="0"/>
                </a:cubicBezTo>
                <a:cubicBezTo>
                  <a:pt x="1020" y="0"/>
                  <a:pt x="0" y="1066"/>
                  <a:pt x="0" y="2468"/>
                </a:cubicBezTo>
                <a:cubicBezTo>
                  <a:pt x="0" y="3841"/>
                  <a:pt x="990" y="5156"/>
                  <a:pt x="2521" y="5156"/>
                </a:cubicBezTo>
                <a:cubicBezTo>
                  <a:pt x="2521" y="5156"/>
                  <a:pt x="2552" y="5156"/>
                  <a:pt x="2552" y="5156"/>
                </a:cubicBezTo>
                <a:close/>
                <a:moveTo>
                  <a:pt x="4831" y="21600"/>
                </a:moveTo>
                <a:lnTo>
                  <a:pt x="4547" y="6888"/>
                </a:lnTo>
                <a:lnTo>
                  <a:pt x="488" y="6888"/>
                </a:lnTo>
                <a:lnTo>
                  <a:pt x="488" y="21600"/>
                </a:lnTo>
                <a:cubicBezTo>
                  <a:pt x="488" y="21600"/>
                  <a:pt x="4831" y="21600"/>
                  <a:pt x="4831" y="21600"/>
                </a:cubicBezTo>
                <a:close/>
              </a:path>
            </a:pathLst>
          </a:custGeom>
          <a:solidFill>
            <a:srgbClr val="FFFFFF"/>
          </a:solidFill>
        </p:spPr>
        <p:txBody>
          <a:bodyPr lIns="53578" tIns="53578" rIns="53578" bIns="53578" anchor="ctr">
            <a:noAutofit/>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6" name="Kształt"/>
          <p:cNvSpPr>
            <a:spLocks noGrp="1"/>
          </p:cNvSpPr>
          <p:nvPr>
            <p:ph type="body" sz="quarter" idx="32"/>
          </p:nvPr>
        </p:nvSpPr>
        <p:spPr>
          <a:xfrm>
            <a:off x="11963877" y="11170715"/>
            <a:ext cx="142470" cy="315913"/>
          </a:xfrm>
          <a:custGeom>
            <a:avLst/>
            <a:gdLst/>
            <a:ahLst/>
            <a:cxnLst>
              <a:cxn ang="0">
                <a:pos x="wd2" y="hd2"/>
              </a:cxn>
              <a:cxn ang="5400000">
                <a:pos x="wd2" y="hd2"/>
              </a:cxn>
              <a:cxn ang="10800000">
                <a:pos x="wd2" y="hd2"/>
              </a:cxn>
              <a:cxn ang="16200000">
                <a:pos x="wd2" y="hd2"/>
              </a:cxn>
            </a:cxnLst>
            <a:rect l="0" t="0" r="r" b="b"/>
            <a:pathLst>
              <a:path w="21600" h="21600" extrusionOk="0">
                <a:moveTo>
                  <a:pt x="14485" y="21600"/>
                </a:moveTo>
                <a:lnTo>
                  <a:pt x="4923" y="21600"/>
                </a:lnTo>
                <a:lnTo>
                  <a:pt x="4985" y="11239"/>
                </a:lnTo>
                <a:lnTo>
                  <a:pt x="0" y="11239"/>
                </a:lnTo>
                <a:lnTo>
                  <a:pt x="0" y="7493"/>
                </a:lnTo>
                <a:lnTo>
                  <a:pt x="4985" y="7493"/>
                </a:lnTo>
                <a:lnTo>
                  <a:pt x="4985" y="4968"/>
                </a:lnTo>
                <a:cubicBezTo>
                  <a:pt x="4985" y="1961"/>
                  <a:pt x="7397" y="0"/>
                  <a:pt x="15301" y="0"/>
                </a:cubicBezTo>
                <a:lnTo>
                  <a:pt x="21600" y="0"/>
                </a:lnTo>
                <a:lnTo>
                  <a:pt x="21600" y="3747"/>
                </a:lnTo>
                <a:lnTo>
                  <a:pt x="17770" y="3747"/>
                </a:lnTo>
                <a:cubicBezTo>
                  <a:pt x="14692" y="3747"/>
                  <a:pt x="14953" y="4375"/>
                  <a:pt x="14953" y="5337"/>
                </a:cubicBezTo>
                <a:lnTo>
                  <a:pt x="14953" y="7493"/>
                </a:lnTo>
                <a:lnTo>
                  <a:pt x="21600" y="7493"/>
                </a:lnTo>
                <a:lnTo>
                  <a:pt x="21600" y="11239"/>
                </a:lnTo>
                <a:lnTo>
                  <a:pt x="14475" y="11239"/>
                </a:lnTo>
                <a:cubicBezTo>
                  <a:pt x="14475" y="11239"/>
                  <a:pt x="14485" y="21600"/>
                  <a:pt x="14485" y="21600"/>
                </a:cubicBezTo>
                <a:close/>
              </a:path>
            </a:pathLst>
          </a:custGeom>
          <a:solidFill>
            <a:srgbClr val="FFFFFF"/>
          </a:solidFill>
        </p:spPr>
        <p:txBody>
          <a:bodyPr lIns="53578" tIns="53578" rIns="53578" bIns="53578" anchor="ctr">
            <a:noAutofit/>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7" name="Kształt"/>
          <p:cNvSpPr>
            <a:spLocks noGrp="1"/>
          </p:cNvSpPr>
          <p:nvPr>
            <p:ph type="body" sz="quarter" idx="33"/>
          </p:nvPr>
        </p:nvSpPr>
        <p:spPr>
          <a:xfrm>
            <a:off x="11199843" y="11170715"/>
            <a:ext cx="447261" cy="315913"/>
          </a:xfrm>
          <a:custGeom>
            <a:avLst/>
            <a:gdLst/>
            <a:ahLst/>
            <a:cxnLst>
              <a:cxn ang="0">
                <a:pos x="wd2" y="hd2"/>
              </a:cxn>
              <a:cxn ang="5400000">
                <a:pos x="wd2" y="hd2"/>
              </a:cxn>
              <a:cxn ang="10800000">
                <a:pos x="wd2" y="hd2"/>
              </a:cxn>
              <a:cxn ang="16200000">
                <a:pos x="wd2" y="hd2"/>
              </a:cxn>
            </a:cxnLst>
            <a:rect l="0" t="0" r="r" b="b"/>
            <a:pathLst>
              <a:path w="21600" h="17668" extrusionOk="0">
                <a:moveTo>
                  <a:pt x="21600" y="8174"/>
                </a:moveTo>
                <a:cubicBezTo>
                  <a:pt x="20840" y="8327"/>
                  <a:pt x="19738" y="8168"/>
                  <a:pt x="19154" y="7879"/>
                </a:cubicBezTo>
                <a:cubicBezTo>
                  <a:pt x="20366" y="7761"/>
                  <a:pt x="21189" y="7108"/>
                  <a:pt x="21506" y="6222"/>
                </a:cubicBezTo>
                <a:cubicBezTo>
                  <a:pt x="21068" y="6540"/>
                  <a:pt x="19709" y="6888"/>
                  <a:pt x="18960" y="6557"/>
                </a:cubicBezTo>
                <a:cubicBezTo>
                  <a:pt x="18922" y="6347"/>
                  <a:pt x="18882" y="6150"/>
                  <a:pt x="18841" y="5970"/>
                </a:cubicBezTo>
                <a:cubicBezTo>
                  <a:pt x="18271" y="3485"/>
                  <a:pt x="16809" y="2052"/>
                  <a:pt x="15069" y="2064"/>
                </a:cubicBezTo>
                <a:cubicBezTo>
                  <a:pt x="15233" y="2062"/>
                  <a:pt x="16774" y="1199"/>
                  <a:pt x="16566" y="646"/>
                </a:cubicBezTo>
                <a:cubicBezTo>
                  <a:pt x="16390" y="160"/>
                  <a:pt x="14915" y="1199"/>
                  <a:pt x="14583" y="1408"/>
                </a:cubicBezTo>
                <a:cubicBezTo>
                  <a:pt x="14962" y="1170"/>
                  <a:pt x="15715" y="338"/>
                  <a:pt x="15534" y="142"/>
                </a:cubicBezTo>
                <a:cubicBezTo>
                  <a:pt x="15184" y="-136"/>
                  <a:pt x="14301" y="578"/>
                  <a:pt x="13834" y="1079"/>
                </a:cubicBezTo>
                <a:cubicBezTo>
                  <a:pt x="14001" y="863"/>
                  <a:pt x="14502" y="-233"/>
                  <a:pt x="13900" y="45"/>
                </a:cubicBezTo>
                <a:cubicBezTo>
                  <a:pt x="12256" y="1289"/>
                  <a:pt x="11177" y="3983"/>
                  <a:pt x="10401" y="6415"/>
                </a:cubicBezTo>
                <a:cubicBezTo>
                  <a:pt x="9790" y="5715"/>
                  <a:pt x="9248" y="5163"/>
                  <a:pt x="8764" y="4855"/>
                </a:cubicBezTo>
                <a:cubicBezTo>
                  <a:pt x="7403" y="3993"/>
                  <a:pt x="5777" y="3092"/>
                  <a:pt x="3223" y="1969"/>
                </a:cubicBezTo>
                <a:cubicBezTo>
                  <a:pt x="3144" y="2968"/>
                  <a:pt x="3640" y="4301"/>
                  <a:pt x="5068" y="5184"/>
                </a:cubicBezTo>
                <a:cubicBezTo>
                  <a:pt x="4760" y="5134"/>
                  <a:pt x="4193" y="5244"/>
                  <a:pt x="3741" y="5373"/>
                </a:cubicBezTo>
                <a:cubicBezTo>
                  <a:pt x="3926" y="6521"/>
                  <a:pt x="4528" y="7465"/>
                  <a:pt x="6160" y="7921"/>
                </a:cubicBezTo>
                <a:cubicBezTo>
                  <a:pt x="5414" y="7978"/>
                  <a:pt x="5028" y="8181"/>
                  <a:pt x="4680" y="8613"/>
                </a:cubicBezTo>
                <a:cubicBezTo>
                  <a:pt x="5019" y="9410"/>
                  <a:pt x="5977" y="10277"/>
                  <a:pt x="7337" y="10156"/>
                </a:cubicBezTo>
                <a:cubicBezTo>
                  <a:pt x="6220" y="10401"/>
                  <a:pt x="5734" y="11033"/>
                  <a:pt x="5734" y="11033"/>
                </a:cubicBezTo>
                <a:cubicBezTo>
                  <a:pt x="5734" y="11033"/>
                  <a:pt x="6614" y="12457"/>
                  <a:pt x="8011" y="12337"/>
                </a:cubicBezTo>
                <a:cubicBezTo>
                  <a:pt x="5711" y="15152"/>
                  <a:pt x="2084" y="14943"/>
                  <a:pt x="0" y="12590"/>
                </a:cubicBezTo>
                <a:cubicBezTo>
                  <a:pt x="5438" y="21367"/>
                  <a:pt x="17262" y="17780"/>
                  <a:pt x="19023" y="9325"/>
                </a:cubicBezTo>
                <a:cubicBezTo>
                  <a:pt x="20344" y="9338"/>
                  <a:pt x="21120" y="8785"/>
                  <a:pt x="21600" y="8174"/>
                </a:cubicBezTo>
                <a:close/>
              </a:path>
            </a:pathLst>
          </a:custGeom>
          <a:solidFill>
            <a:srgbClr val="FFFFFF"/>
          </a:solidFill>
        </p:spPr>
        <p:txBody>
          <a:bodyPr lIns="53578" tIns="53578" rIns="53578" bIns="53578" anchor="ctr">
            <a:noAutofit/>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 name="Name Surname"/>
          <p:cNvSpPr txBox="1">
            <a:spLocks noGrp="1"/>
          </p:cNvSpPr>
          <p:nvPr>
            <p:ph type="body" sz="quarter" idx="34"/>
          </p:nvPr>
        </p:nvSpPr>
        <p:spPr>
          <a:xfrm>
            <a:off x="10253116" y="9658806"/>
            <a:ext cx="3453468" cy="637310"/>
          </a:xfrm>
          <a:prstGeom prst="rect">
            <a:avLst/>
          </a:prstGeom>
        </p:spPr>
        <p:txBody>
          <a:bodyPr anchor="b"/>
          <a:lstStyle>
            <a:lvl1pPr defTabSz="805100">
              <a:defRPr sz="3332">
                <a:solidFill>
                  <a:srgbClr val="FFFFFF"/>
                </a:solidFill>
                <a:latin typeface="+mn-lt"/>
                <a:ea typeface="+mn-ea"/>
                <a:cs typeface="+mn-cs"/>
                <a:sym typeface="Helvetica Neue Thin"/>
              </a:defRPr>
            </a:lvl1pPr>
          </a:lstStyle>
          <a:p>
            <a:r>
              <a:t>Name Surname</a:t>
            </a:r>
          </a:p>
        </p:txBody>
      </p:sp>
      <p:sp>
        <p:nvSpPr>
          <p:cNvPr id="99" name="Job title"/>
          <p:cNvSpPr txBox="1">
            <a:spLocks noGrp="1"/>
          </p:cNvSpPr>
          <p:nvPr>
            <p:ph type="body" sz="quarter" idx="35"/>
          </p:nvPr>
        </p:nvSpPr>
        <p:spPr>
          <a:xfrm>
            <a:off x="10253116" y="10379041"/>
            <a:ext cx="3453468" cy="637311"/>
          </a:xfrm>
          <a:prstGeom prst="rect">
            <a:avLst/>
          </a:prstGeom>
        </p:spPr>
        <p:txBody>
          <a:bodyPr anchor="ctr"/>
          <a:lstStyle>
            <a:lvl1pPr>
              <a:defRPr sz="2000">
                <a:solidFill>
                  <a:srgbClr val="FFFFFF"/>
                </a:solidFill>
                <a:latin typeface="+mn-lt"/>
                <a:ea typeface="+mn-ea"/>
                <a:cs typeface="+mn-cs"/>
                <a:sym typeface="Helvetica Neue Thin"/>
              </a:defRPr>
            </a:lvl1pPr>
          </a:lstStyle>
          <a:p>
            <a:r>
              <a:t>Job title</a:t>
            </a:r>
          </a:p>
        </p:txBody>
      </p:sp>
      <p:sp>
        <p:nvSpPr>
          <p:cNvPr id="100" name="Okrąg"/>
          <p:cNvSpPr>
            <a:spLocks noGrp="1"/>
          </p:cNvSpPr>
          <p:nvPr>
            <p:ph type="body" sz="quarter" idx="36"/>
          </p:nvPr>
        </p:nvSpPr>
        <p:spPr>
          <a:xfrm>
            <a:off x="16393424" y="6444327"/>
            <a:ext cx="2953180" cy="2953180"/>
          </a:xfrm>
          <a:prstGeom prst="ellipse">
            <a:avLst/>
          </a:prstGeom>
          <a:solidFill>
            <a:srgbClr val="F3C308"/>
          </a:solidFill>
        </p:spPr>
        <p:txBody>
          <a:bodyPr anchor="ctr">
            <a:noAutofit/>
          </a:bodyPr>
          <a:lstStyle/>
          <a:p>
            <a:pPr>
              <a:defRPr sz="3200">
                <a:solidFill>
                  <a:srgbClr val="FFFFFF"/>
                </a:solidFill>
              </a:defRPr>
            </a:pPr>
            <a:endParaRPr/>
          </a:p>
        </p:txBody>
      </p:sp>
      <p:sp>
        <p:nvSpPr>
          <p:cNvPr id="101" name="Obrazek"/>
          <p:cNvSpPr>
            <a:spLocks noGrp="1"/>
          </p:cNvSpPr>
          <p:nvPr>
            <p:ph type="pic" sz="quarter" idx="37"/>
          </p:nvPr>
        </p:nvSpPr>
        <p:spPr>
          <a:xfrm>
            <a:off x="13966175" y="5606884"/>
            <a:ext cx="8004877" cy="5343255"/>
          </a:xfrm>
          <a:prstGeom prst="rect">
            <a:avLst/>
          </a:prstGeom>
        </p:spPr>
        <p:txBody>
          <a:bodyPr lIns="91439" tIns="45719" rIns="91439" bIns="45719">
            <a:noAutofit/>
          </a:bodyPr>
          <a:lstStyle/>
          <a:p>
            <a:endParaRPr/>
          </a:p>
        </p:txBody>
      </p:sp>
      <p:sp>
        <p:nvSpPr>
          <p:cNvPr id="102" name="Kształt"/>
          <p:cNvSpPr>
            <a:spLocks noGrp="1"/>
          </p:cNvSpPr>
          <p:nvPr>
            <p:ph type="body" sz="quarter" idx="38"/>
          </p:nvPr>
        </p:nvSpPr>
        <p:spPr>
          <a:xfrm>
            <a:off x="18313283" y="11170715"/>
            <a:ext cx="336738" cy="315913"/>
          </a:xfrm>
          <a:custGeom>
            <a:avLst/>
            <a:gdLst/>
            <a:ahLst/>
            <a:cxnLst>
              <a:cxn ang="0">
                <a:pos x="wd2" y="hd2"/>
              </a:cxn>
              <a:cxn ang="5400000">
                <a:pos x="wd2" y="hd2"/>
              </a:cxn>
              <a:cxn ang="10800000">
                <a:pos x="wd2" y="hd2"/>
              </a:cxn>
              <a:cxn ang="16200000">
                <a:pos x="wd2" y="hd2"/>
              </a:cxn>
            </a:cxnLst>
            <a:rect l="0" t="0" r="r" b="b"/>
            <a:pathLst>
              <a:path w="21600" h="21600" extrusionOk="0">
                <a:moveTo>
                  <a:pt x="7357" y="21600"/>
                </a:moveTo>
                <a:cubicBezTo>
                  <a:pt x="7357" y="21182"/>
                  <a:pt x="7417" y="8226"/>
                  <a:pt x="7357" y="6888"/>
                </a:cubicBezTo>
                <a:lnTo>
                  <a:pt x="11856" y="6888"/>
                </a:lnTo>
                <a:lnTo>
                  <a:pt x="11856" y="8618"/>
                </a:lnTo>
                <a:lnTo>
                  <a:pt x="11890" y="8618"/>
                </a:lnTo>
                <a:cubicBezTo>
                  <a:pt x="12490" y="7644"/>
                  <a:pt x="13571" y="6555"/>
                  <a:pt x="16034" y="6555"/>
                </a:cubicBezTo>
                <a:cubicBezTo>
                  <a:pt x="19035" y="6555"/>
                  <a:pt x="21600" y="8597"/>
                  <a:pt x="21600" y="12987"/>
                </a:cubicBezTo>
                <a:lnTo>
                  <a:pt x="21600" y="21600"/>
                </a:lnTo>
                <a:lnTo>
                  <a:pt x="16729" y="21600"/>
                </a:lnTo>
                <a:lnTo>
                  <a:pt x="16729" y="13536"/>
                </a:lnTo>
                <a:cubicBezTo>
                  <a:pt x="16729" y="11614"/>
                  <a:pt x="16063" y="10303"/>
                  <a:pt x="14411" y="10303"/>
                </a:cubicBezTo>
                <a:cubicBezTo>
                  <a:pt x="13152" y="10303"/>
                  <a:pt x="12401" y="11188"/>
                  <a:pt x="12072" y="12042"/>
                </a:cubicBezTo>
                <a:cubicBezTo>
                  <a:pt x="11951" y="12347"/>
                  <a:pt x="11856" y="12774"/>
                  <a:pt x="11856" y="13201"/>
                </a:cubicBezTo>
                <a:lnTo>
                  <a:pt x="11856" y="21600"/>
                </a:lnTo>
                <a:cubicBezTo>
                  <a:pt x="11856" y="21600"/>
                  <a:pt x="7357" y="21600"/>
                  <a:pt x="7357" y="21600"/>
                </a:cubicBezTo>
                <a:close/>
                <a:moveTo>
                  <a:pt x="2552" y="5156"/>
                </a:moveTo>
                <a:cubicBezTo>
                  <a:pt x="4142" y="4939"/>
                  <a:pt x="5132" y="3841"/>
                  <a:pt x="5132" y="2468"/>
                </a:cubicBezTo>
                <a:cubicBezTo>
                  <a:pt x="5103" y="1066"/>
                  <a:pt x="4142" y="0"/>
                  <a:pt x="2581" y="0"/>
                </a:cubicBezTo>
                <a:cubicBezTo>
                  <a:pt x="1020" y="0"/>
                  <a:pt x="0" y="1066"/>
                  <a:pt x="0" y="2468"/>
                </a:cubicBezTo>
                <a:cubicBezTo>
                  <a:pt x="0" y="3841"/>
                  <a:pt x="990" y="5156"/>
                  <a:pt x="2521" y="5156"/>
                </a:cubicBezTo>
                <a:cubicBezTo>
                  <a:pt x="2521" y="5156"/>
                  <a:pt x="2552" y="5156"/>
                  <a:pt x="2552" y="5156"/>
                </a:cubicBezTo>
                <a:close/>
                <a:moveTo>
                  <a:pt x="4831" y="21600"/>
                </a:moveTo>
                <a:lnTo>
                  <a:pt x="4547" y="6888"/>
                </a:lnTo>
                <a:lnTo>
                  <a:pt x="488" y="6888"/>
                </a:lnTo>
                <a:lnTo>
                  <a:pt x="488" y="21600"/>
                </a:lnTo>
                <a:cubicBezTo>
                  <a:pt x="488" y="21600"/>
                  <a:pt x="4831" y="21600"/>
                  <a:pt x="4831" y="21600"/>
                </a:cubicBezTo>
                <a:close/>
              </a:path>
            </a:pathLst>
          </a:custGeom>
          <a:solidFill>
            <a:srgbClr val="FFFFFF"/>
          </a:solidFill>
        </p:spPr>
        <p:txBody>
          <a:bodyPr lIns="53578" tIns="53578" rIns="53578" bIns="53578" anchor="ctr">
            <a:noAutofit/>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 name="Kształt"/>
          <p:cNvSpPr>
            <a:spLocks noGrp="1"/>
          </p:cNvSpPr>
          <p:nvPr>
            <p:ph type="body" sz="quarter" idx="39"/>
          </p:nvPr>
        </p:nvSpPr>
        <p:spPr>
          <a:xfrm>
            <a:off x="17854040" y="11170715"/>
            <a:ext cx="142470" cy="315913"/>
          </a:xfrm>
          <a:custGeom>
            <a:avLst/>
            <a:gdLst/>
            <a:ahLst/>
            <a:cxnLst>
              <a:cxn ang="0">
                <a:pos x="wd2" y="hd2"/>
              </a:cxn>
              <a:cxn ang="5400000">
                <a:pos x="wd2" y="hd2"/>
              </a:cxn>
              <a:cxn ang="10800000">
                <a:pos x="wd2" y="hd2"/>
              </a:cxn>
              <a:cxn ang="16200000">
                <a:pos x="wd2" y="hd2"/>
              </a:cxn>
            </a:cxnLst>
            <a:rect l="0" t="0" r="r" b="b"/>
            <a:pathLst>
              <a:path w="21600" h="21600" extrusionOk="0">
                <a:moveTo>
                  <a:pt x="14485" y="21600"/>
                </a:moveTo>
                <a:lnTo>
                  <a:pt x="4923" y="21600"/>
                </a:lnTo>
                <a:lnTo>
                  <a:pt x="4985" y="11239"/>
                </a:lnTo>
                <a:lnTo>
                  <a:pt x="0" y="11239"/>
                </a:lnTo>
                <a:lnTo>
                  <a:pt x="0" y="7493"/>
                </a:lnTo>
                <a:lnTo>
                  <a:pt x="4985" y="7493"/>
                </a:lnTo>
                <a:lnTo>
                  <a:pt x="4985" y="4968"/>
                </a:lnTo>
                <a:cubicBezTo>
                  <a:pt x="4985" y="1961"/>
                  <a:pt x="7397" y="0"/>
                  <a:pt x="15301" y="0"/>
                </a:cubicBezTo>
                <a:lnTo>
                  <a:pt x="21600" y="0"/>
                </a:lnTo>
                <a:lnTo>
                  <a:pt x="21600" y="3747"/>
                </a:lnTo>
                <a:lnTo>
                  <a:pt x="17770" y="3747"/>
                </a:lnTo>
                <a:cubicBezTo>
                  <a:pt x="14692" y="3747"/>
                  <a:pt x="14953" y="4375"/>
                  <a:pt x="14953" y="5337"/>
                </a:cubicBezTo>
                <a:lnTo>
                  <a:pt x="14953" y="7493"/>
                </a:lnTo>
                <a:lnTo>
                  <a:pt x="21600" y="7493"/>
                </a:lnTo>
                <a:lnTo>
                  <a:pt x="21600" y="11239"/>
                </a:lnTo>
                <a:lnTo>
                  <a:pt x="14475" y="11239"/>
                </a:lnTo>
                <a:cubicBezTo>
                  <a:pt x="14475" y="11239"/>
                  <a:pt x="14485" y="21600"/>
                  <a:pt x="14485" y="21600"/>
                </a:cubicBezTo>
                <a:close/>
              </a:path>
            </a:pathLst>
          </a:custGeom>
          <a:solidFill>
            <a:srgbClr val="FFFFFF"/>
          </a:solidFill>
        </p:spPr>
        <p:txBody>
          <a:bodyPr lIns="53578" tIns="53578" rIns="53578" bIns="53578" anchor="ctr">
            <a:noAutofit/>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 name="Kształt"/>
          <p:cNvSpPr>
            <a:spLocks noGrp="1"/>
          </p:cNvSpPr>
          <p:nvPr>
            <p:ph type="body" sz="quarter" idx="40"/>
          </p:nvPr>
        </p:nvSpPr>
        <p:spPr>
          <a:xfrm>
            <a:off x="17090006" y="11170715"/>
            <a:ext cx="447261" cy="315913"/>
          </a:xfrm>
          <a:custGeom>
            <a:avLst/>
            <a:gdLst/>
            <a:ahLst/>
            <a:cxnLst>
              <a:cxn ang="0">
                <a:pos x="wd2" y="hd2"/>
              </a:cxn>
              <a:cxn ang="5400000">
                <a:pos x="wd2" y="hd2"/>
              </a:cxn>
              <a:cxn ang="10800000">
                <a:pos x="wd2" y="hd2"/>
              </a:cxn>
              <a:cxn ang="16200000">
                <a:pos x="wd2" y="hd2"/>
              </a:cxn>
            </a:cxnLst>
            <a:rect l="0" t="0" r="r" b="b"/>
            <a:pathLst>
              <a:path w="21600" h="17668" extrusionOk="0">
                <a:moveTo>
                  <a:pt x="21600" y="8174"/>
                </a:moveTo>
                <a:cubicBezTo>
                  <a:pt x="20840" y="8327"/>
                  <a:pt x="19738" y="8168"/>
                  <a:pt x="19154" y="7879"/>
                </a:cubicBezTo>
                <a:cubicBezTo>
                  <a:pt x="20366" y="7761"/>
                  <a:pt x="21189" y="7108"/>
                  <a:pt x="21506" y="6222"/>
                </a:cubicBezTo>
                <a:cubicBezTo>
                  <a:pt x="21068" y="6540"/>
                  <a:pt x="19709" y="6888"/>
                  <a:pt x="18960" y="6557"/>
                </a:cubicBezTo>
                <a:cubicBezTo>
                  <a:pt x="18922" y="6347"/>
                  <a:pt x="18882" y="6150"/>
                  <a:pt x="18841" y="5970"/>
                </a:cubicBezTo>
                <a:cubicBezTo>
                  <a:pt x="18271" y="3485"/>
                  <a:pt x="16809" y="2052"/>
                  <a:pt x="15069" y="2064"/>
                </a:cubicBezTo>
                <a:cubicBezTo>
                  <a:pt x="15233" y="2062"/>
                  <a:pt x="16774" y="1199"/>
                  <a:pt x="16566" y="646"/>
                </a:cubicBezTo>
                <a:cubicBezTo>
                  <a:pt x="16390" y="160"/>
                  <a:pt x="14915" y="1199"/>
                  <a:pt x="14583" y="1408"/>
                </a:cubicBezTo>
                <a:cubicBezTo>
                  <a:pt x="14962" y="1170"/>
                  <a:pt x="15715" y="338"/>
                  <a:pt x="15534" y="142"/>
                </a:cubicBezTo>
                <a:cubicBezTo>
                  <a:pt x="15184" y="-136"/>
                  <a:pt x="14301" y="578"/>
                  <a:pt x="13834" y="1079"/>
                </a:cubicBezTo>
                <a:cubicBezTo>
                  <a:pt x="14001" y="863"/>
                  <a:pt x="14502" y="-233"/>
                  <a:pt x="13900" y="45"/>
                </a:cubicBezTo>
                <a:cubicBezTo>
                  <a:pt x="12256" y="1289"/>
                  <a:pt x="11177" y="3983"/>
                  <a:pt x="10401" y="6415"/>
                </a:cubicBezTo>
                <a:cubicBezTo>
                  <a:pt x="9790" y="5715"/>
                  <a:pt x="9248" y="5163"/>
                  <a:pt x="8764" y="4855"/>
                </a:cubicBezTo>
                <a:cubicBezTo>
                  <a:pt x="7403" y="3993"/>
                  <a:pt x="5777" y="3092"/>
                  <a:pt x="3223" y="1969"/>
                </a:cubicBezTo>
                <a:cubicBezTo>
                  <a:pt x="3144" y="2968"/>
                  <a:pt x="3640" y="4301"/>
                  <a:pt x="5068" y="5184"/>
                </a:cubicBezTo>
                <a:cubicBezTo>
                  <a:pt x="4760" y="5134"/>
                  <a:pt x="4193" y="5244"/>
                  <a:pt x="3741" y="5373"/>
                </a:cubicBezTo>
                <a:cubicBezTo>
                  <a:pt x="3926" y="6521"/>
                  <a:pt x="4528" y="7465"/>
                  <a:pt x="6160" y="7921"/>
                </a:cubicBezTo>
                <a:cubicBezTo>
                  <a:pt x="5414" y="7978"/>
                  <a:pt x="5028" y="8181"/>
                  <a:pt x="4680" y="8613"/>
                </a:cubicBezTo>
                <a:cubicBezTo>
                  <a:pt x="5019" y="9410"/>
                  <a:pt x="5977" y="10277"/>
                  <a:pt x="7337" y="10156"/>
                </a:cubicBezTo>
                <a:cubicBezTo>
                  <a:pt x="6220" y="10401"/>
                  <a:pt x="5734" y="11033"/>
                  <a:pt x="5734" y="11033"/>
                </a:cubicBezTo>
                <a:cubicBezTo>
                  <a:pt x="5734" y="11033"/>
                  <a:pt x="6614" y="12457"/>
                  <a:pt x="8011" y="12337"/>
                </a:cubicBezTo>
                <a:cubicBezTo>
                  <a:pt x="5711" y="15152"/>
                  <a:pt x="2084" y="14943"/>
                  <a:pt x="0" y="12590"/>
                </a:cubicBezTo>
                <a:cubicBezTo>
                  <a:pt x="5438" y="21367"/>
                  <a:pt x="17262" y="17780"/>
                  <a:pt x="19023" y="9325"/>
                </a:cubicBezTo>
                <a:cubicBezTo>
                  <a:pt x="20344" y="9338"/>
                  <a:pt x="21120" y="8785"/>
                  <a:pt x="21600" y="8174"/>
                </a:cubicBezTo>
                <a:close/>
              </a:path>
            </a:pathLst>
          </a:custGeom>
          <a:solidFill>
            <a:srgbClr val="FFFFFF"/>
          </a:solidFill>
        </p:spPr>
        <p:txBody>
          <a:bodyPr lIns="53578" tIns="53578" rIns="53578" bIns="53578" anchor="ctr">
            <a:noAutofit/>
          </a:bodyPr>
          <a:lstStyle/>
          <a:p>
            <a:pP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5" name="Name Surname"/>
          <p:cNvSpPr txBox="1">
            <a:spLocks noGrp="1"/>
          </p:cNvSpPr>
          <p:nvPr>
            <p:ph type="body" sz="quarter" idx="41"/>
          </p:nvPr>
        </p:nvSpPr>
        <p:spPr>
          <a:xfrm>
            <a:off x="16143279" y="9658806"/>
            <a:ext cx="3453468" cy="637310"/>
          </a:xfrm>
          <a:prstGeom prst="rect">
            <a:avLst/>
          </a:prstGeom>
        </p:spPr>
        <p:txBody>
          <a:bodyPr anchor="b"/>
          <a:lstStyle>
            <a:lvl1pPr defTabSz="805100">
              <a:defRPr sz="3332">
                <a:solidFill>
                  <a:srgbClr val="FFFFFF"/>
                </a:solidFill>
                <a:latin typeface="+mn-lt"/>
                <a:ea typeface="+mn-ea"/>
                <a:cs typeface="+mn-cs"/>
                <a:sym typeface="Helvetica Neue Thin"/>
              </a:defRPr>
            </a:lvl1pPr>
          </a:lstStyle>
          <a:p>
            <a:r>
              <a:t>Name Surname</a:t>
            </a:r>
          </a:p>
        </p:txBody>
      </p:sp>
      <p:sp>
        <p:nvSpPr>
          <p:cNvPr id="106" name="Job title"/>
          <p:cNvSpPr txBox="1">
            <a:spLocks noGrp="1"/>
          </p:cNvSpPr>
          <p:nvPr>
            <p:ph type="body" sz="quarter" idx="42"/>
          </p:nvPr>
        </p:nvSpPr>
        <p:spPr>
          <a:xfrm>
            <a:off x="16143279" y="10379041"/>
            <a:ext cx="3453468" cy="637311"/>
          </a:xfrm>
          <a:prstGeom prst="rect">
            <a:avLst/>
          </a:prstGeom>
        </p:spPr>
        <p:txBody>
          <a:bodyPr anchor="ctr"/>
          <a:lstStyle>
            <a:lvl1pPr>
              <a:defRPr sz="2000">
                <a:solidFill>
                  <a:srgbClr val="FFFFFF"/>
                </a:solidFill>
                <a:latin typeface="+mn-lt"/>
                <a:ea typeface="+mn-ea"/>
                <a:cs typeface="+mn-cs"/>
                <a:sym typeface="Helvetica Neue Thin"/>
              </a:defRPr>
            </a:lvl1pPr>
          </a:lstStyle>
          <a:p>
            <a:r>
              <a:t>Job title</a:t>
            </a:r>
          </a:p>
        </p:txBody>
      </p:sp>
      <p:sp>
        <p:nvSpPr>
          <p:cNvPr id="107" name="Prostokąt"/>
          <p:cNvSpPr/>
          <p:nvPr/>
        </p:nvSpPr>
        <p:spPr>
          <a:xfrm>
            <a:off x="5165302" y="4594881"/>
            <a:ext cx="19227801" cy="76392"/>
          </a:xfrm>
          <a:prstGeom prst="rect">
            <a:avLst/>
          </a:prstGeom>
          <a:solidFill>
            <a:srgbClr val="F3C308"/>
          </a:solidFill>
          <a:ln w="12700">
            <a:miter lim="400000"/>
          </a:ln>
        </p:spPr>
        <p:txBody>
          <a:bodyPr lIns="71437" tIns="71437" rIns="71437" bIns="71437" anchor="ctr"/>
          <a:lstStyle/>
          <a:p>
            <a:pPr>
              <a:defRPr sz="3200">
                <a:solidFill>
                  <a:srgbClr val="FFFFFF"/>
                </a:solidFill>
              </a:defRPr>
            </a:pPr>
            <a:endParaRPr/>
          </a:p>
        </p:txBody>
      </p:sp>
      <p:sp>
        <p:nvSpPr>
          <p:cNvPr id="10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608434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4">
    <p:spTree>
      <p:nvGrpSpPr>
        <p:cNvPr id="1" name=""/>
        <p:cNvGrpSpPr/>
        <p:nvPr/>
      </p:nvGrpSpPr>
      <p:grpSpPr>
        <a:xfrm>
          <a:off x="0" y="0"/>
          <a:ext cx="0" cy="0"/>
          <a:chOff x="0" y="0"/>
          <a:chExt cx="0" cy="0"/>
        </a:xfrm>
      </p:grpSpPr>
      <p:sp>
        <p:nvSpPr>
          <p:cNvPr id="223" name="Slide Title"/>
          <p:cNvSpPr txBox="1">
            <a:spLocks noGrp="1"/>
          </p:cNvSpPr>
          <p:nvPr>
            <p:ph type="title" hasCustomPrompt="1"/>
          </p:nvPr>
        </p:nvSpPr>
        <p:spPr>
          <a:xfrm>
            <a:off x="2554886" y="1973460"/>
            <a:ext cx="19274228" cy="1250158"/>
          </a:xfrm>
          <a:prstGeom prst="rect">
            <a:avLst/>
          </a:prstGeom>
        </p:spPr>
        <p:txBody>
          <a:bodyPr/>
          <a:lstStyle/>
          <a:p>
            <a:r>
              <a:t>Slide Title</a:t>
            </a:r>
          </a:p>
        </p:txBody>
      </p:sp>
      <p:sp>
        <p:nvSpPr>
          <p:cNvPr id="224" name="Treść - poziom 1…"/>
          <p:cNvSpPr txBox="1">
            <a:spLocks noGrp="1"/>
          </p:cNvSpPr>
          <p:nvPr>
            <p:ph type="body" sz="half" idx="1" hasCustomPrompt="1"/>
          </p:nvPr>
        </p:nvSpPr>
        <p:spPr>
          <a:xfrm>
            <a:off x="2554886" y="5902225"/>
            <a:ext cx="19274228" cy="6285471"/>
          </a:xfrm>
          <a:prstGeom prst="rect">
            <a:avLst/>
          </a:prstGeom>
        </p:spPr>
        <p:txBody>
          <a:bodyPr numCol="2" spcCol="963711"/>
          <a:lstStyle/>
          <a:p>
            <a:r>
              <a:t>Slide bullet text</a:t>
            </a:r>
          </a:p>
          <a:p>
            <a:pPr lvl="1"/>
            <a:endParaRPr/>
          </a:p>
          <a:p>
            <a:pPr lvl="2"/>
            <a:endParaRPr/>
          </a:p>
          <a:p>
            <a:pPr lvl="3"/>
            <a:endParaRPr/>
          </a:p>
          <a:p>
            <a:pPr lvl="4"/>
            <a:endParaRPr/>
          </a:p>
        </p:txBody>
      </p:sp>
      <p:sp>
        <p:nvSpPr>
          <p:cNvPr id="225" name="Kształt"/>
          <p:cNvSpPr/>
          <p:nvPr/>
        </p:nvSpPr>
        <p:spPr>
          <a:xfrm>
            <a:off x="18805711" y="1022291"/>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E4C8E0"/>
          </a:solidFill>
          <a:ln w="12700">
            <a:miter lim="400000"/>
          </a:ln>
        </p:spPr>
        <p:txBody>
          <a:bodyPr lIns="53578" tIns="53578" rIns="53578" bIns="53578" anchor="ctr"/>
          <a:lstStyle/>
          <a:p>
            <a:pPr algn="ctr">
              <a:lnSpc>
                <a:spcPct val="100000"/>
              </a:lnSpc>
              <a:defRPr sz="3000">
                <a:solidFill>
                  <a:srgbClr val="FFFFFF"/>
                </a:solidFill>
                <a:latin typeface="+mn-lt"/>
                <a:ea typeface="+mn-ea"/>
                <a:cs typeface="+mn-cs"/>
                <a:sym typeface="Helvetica Neue Medium"/>
              </a:defRPr>
            </a:pPr>
            <a:endParaRPr/>
          </a:p>
        </p:txBody>
      </p:sp>
      <p:sp>
        <p:nvSpPr>
          <p:cNvPr id="226" name="Okrąg"/>
          <p:cNvSpPr/>
          <p:nvPr/>
        </p:nvSpPr>
        <p:spPr>
          <a:xfrm>
            <a:off x="12889097" y="2776752"/>
            <a:ext cx="847888" cy="847888"/>
          </a:xfrm>
          <a:prstGeom prst="ellipse">
            <a:avLst/>
          </a:prstGeom>
          <a:solidFill>
            <a:srgbClr val="6DB8A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7"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8"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5">
    <p:spTree>
      <p:nvGrpSpPr>
        <p:cNvPr id="1" name=""/>
        <p:cNvGrpSpPr/>
        <p:nvPr/>
      </p:nvGrpSpPr>
      <p:grpSpPr>
        <a:xfrm>
          <a:off x="0" y="0"/>
          <a:ext cx="0" cy="0"/>
          <a:chOff x="0" y="0"/>
          <a:chExt cx="0" cy="0"/>
        </a:xfrm>
      </p:grpSpPr>
      <p:sp>
        <p:nvSpPr>
          <p:cNvPr id="235" name="Okrąg"/>
          <p:cNvSpPr>
            <a:spLocks noGrp="1"/>
          </p:cNvSpPr>
          <p:nvPr>
            <p:ph type="body" sz="quarter" idx="21"/>
          </p:nvPr>
        </p:nvSpPr>
        <p:spPr>
          <a:xfrm>
            <a:off x="12365999" y="5124881"/>
            <a:ext cx="3045303" cy="3045303"/>
          </a:xfrm>
          <a:prstGeom prst="ellipse">
            <a:avLst/>
          </a:pr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236" name="Kształt"/>
          <p:cNvSpPr>
            <a:spLocks noGrp="1"/>
          </p:cNvSpPr>
          <p:nvPr>
            <p:ph type="body" sz="quarter" idx="22"/>
          </p:nvPr>
        </p:nvSpPr>
        <p:spPr>
          <a:xfrm>
            <a:off x="2103738" y="4943813"/>
            <a:ext cx="3094409" cy="3093706"/>
          </a:xfrm>
          <a:custGeom>
            <a:avLst/>
            <a:gdLst/>
            <a:ahLst/>
            <a:cxnLst>
              <a:cxn ang="0">
                <a:pos x="wd2" y="hd2"/>
              </a:cxn>
              <a:cxn ang="5400000">
                <a:pos x="wd2" y="hd2"/>
              </a:cxn>
              <a:cxn ang="10800000">
                <a:pos x="wd2" y="hd2"/>
              </a:cxn>
              <a:cxn ang="16200000">
                <a:pos x="wd2" y="hd2"/>
              </a:cxn>
            </a:cxnLst>
            <a:rect l="0" t="0" r="r" b="b"/>
            <a:pathLst>
              <a:path w="20408" h="20413" extrusionOk="0">
                <a:moveTo>
                  <a:pt x="16866" y="0"/>
                </a:moveTo>
                <a:cubicBezTo>
                  <a:pt x="21499" y="4965"/>
                  <a:pt x="21600" y="12477"/>
                  <a:pt x="17094" y="17025"/>
                </a:cubicBezTo>
                <a:cubicBezTo>
                  <a:pt x="12560" y="21600"/>
                  <a:pt x="4997" y="21533"/>
                  <a:pt x="0" y="16873"/>
                </a:cubicBezTo>
                <a:lnTo>
                  <a:pt x="16866" y="0"/>
                </a:lnTo>
                <a:close/>
              </a:path>
            </a:pathLst>
          </a:cu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37" name="Slide Title"/>
          <p:cNvSpPr txBox="1">
            <a:spLocks noGrp="1"/>
          </p:cNvSpPr>
          <p:nvPr>
            <p:ph type="title" hasCustomPrompt="1"/>
          </p:nvPr>
        </p:nvSpPr>
        <p:spPr>
          <a:xfrm>
            <a:off x="2551254" y="1973460"/>
            <a:ext cx="19281492" cy="1250158"/>
          </a:xfrm>
          <a:prstGeom prst="rect">
            <a:avLst/>
          </a:prstGeom>
        </p:spPr>
        <p:txBody>
          <a:bodyPr/>
          <a:lstStyle/>
          <a:p>
            <a:r>
              <a:t>Slide Title</a:t>
            </a:r>
          </a:p>
        </p:txBody>
      </p:sp>
      <p:sp>
        <p:nvSpPr>
          <p:cNvPr id="238" name="Treść - poziom 1…"/>
          <p:cNvSpPr txBox="1">
            <a:spLocks noGrp="1"/>
          </p:cNvSpPr>
          <p:nvPr>
            <p:ph type="body" sz="half" idx="1" hasCustomPrompt="1"/>
          </p:nvPr>
        </p:nvSpPr>
        <p:spPr>
          <a:xfrm>
            <a:off x="2551254" y="7022695"/>
            <a:ext cx="19281492" cy="5165001"/>
          </a:xfrm>
          <a:prstGeom prst="rect">
            <a:avLst/>
          </a:prstGeom>
        </p:spPr>
        <p:txBody>
          <a:bodyPr numCol="2" spcCol="964074"/>
          <a:lstStyle/>
          <a:p>
            <a:r>
              <a:t>Slide bullet text</a:t>
            </a:r>
          </a:p>
          <a:p>
            <a:pPr lvl="1"/>
            <a:endParaRPr/>
          </a:p>
          <a:p>
            <a:pPr lvl="2"/>
            <a:endParaRPr/>
          </a:p>
          <a:p>
            <a:pPr lvl="3"/>
            <a:endParaRPr/>
          </a:p>
          <a:p>
            <a:pPr lvl="4"/>
            <a:endParaRPr/>
          </a:p>
        </p:txBody>
      </p:sp>
      <p:sp>
        <p:nvSpPr>
          <p:cNvPr id="239" name="Amet Tellus Venenatis"/>
          <p:cNvSpPr txBox="1">
            <a:spLocks noGrp="1"/>
          </p:cNvSpPr>
          <p:nvPr>
            <p:ph type="body" sz="quarter" idx="23"/>
          </p:nvPr>
        </p:nvSpPr>
        <p:spPr>
          <a:xfrm>
            <a:off x="2567444" y="5919355"/>
            <a:ext cx="8984170" cy="847887"/>
          </a:xfrm>
          <a:prstGeom prst="rect">
            <a:avLst/>
          </a:prstGeom>
        </p:spPr>
        <p:txBody>
          <a:bodyPr anchor="ctr"/>
          <a:lstStyle>
            <a:lvl1pPr>
              <a:defRPr>
                <a:solidFill>
                  <a:srgbClr val="000000"/>
                </a:solidFill>
                <a:latin typeface="+mn-lt"/>
                <a:ea typeface="+mn-ea"/>
                <a:cs typeface="+mn-cs"/>
                <a:sym typeface="Helvetica Neue Medium"/>
              </a:defRPr>
            </a:lvl1pPr>
          </a:lstStyle>
          <a:p>
            <a:r>
              <a:t>Amet Tellus Venenatis</a:t>
            </a:r>
          </a:p>
        </p:txBody>
      </p:sp>
      <p:sp>
        <p:nvSpPr>
          <p:cNvPr id="240" name="Amet Tellus Venenatis"/>
          <p:cNvSpPr txBox="1">
            <a:spLocks noGrp="1"/>
          </p:cNvSpPr>
          <p:nvPr>
            <p:ph type="body" sz="quarter" idx="24"/>
          </p:nvPr>
        </p:nvSpPr>
        <p:spPr>
          <a:xfrm>
            <a:off x="12857181" y="5919355"/>
            <a:ext cx="8984170" cy="847887"/>
          </a:xfrm>
          <a:prstGeom prst="rect">
            <a:avLst/>
          </a:prstGeom>
        </p:spPr>
        <p:txBody>
          <a:bodyPr anchor="ctr"/>
          <a:lstStyle>
            <a:lvl1pPr>
              <a:defRPr>
                <a:solidFill>
                  <a:srgbClr val="000000"/>
                </a:solidFill>
                <a:latin typeface="+mn-lt"/>
                <a:ea typeface="+mn-ea"/>
                <a:cs typeface="+mn-cs"/>
                <a:sym typeface="Helvetica Neue Medium"/>
              </a:defRPr>
            </a:lvl1pPr>
          </a:lstStyle>
          <a:p>
            <a:r>
              <a:t>Amet Tellus Venenatis</a:t>
            </a:r>
          </a:p>
        </p:txBody>
      </p:sp>
      <p:sp>
        <p:nvSpPr>
          <p:cNvPr id="241" name="Kształt"/>
          <p:cNvSpPr/>
          <p:nvPr/>
        </p:nvSpPr>
        <p:spPr>
          <a:xfrm>
            <a:off x="18805711" y="1022291"/>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E4C8E0"/>
          </a:solidFill>
          <a:ln w="12700">
            <a:miter lim="400000"/>
          </a:ln>
        </p:spPr>
        <p:txBody>
          <a:bodyPr lIns="53578" tIns="53578" rIns="53578" bIns="53578" anchor="ctr"/>
          <a:lstStyle/>
          <a:p>
            <a:pPr algn="ctr">
              <a:lnSpc>
                <a:spcPct val="100000"/>
              </a:lnSpc>
              <a:defRPr sz="3000">
                <a:solidFill>
                  <a:srgbClr val="FFFFFF"/>
                </a:solidFill>
                <a:latin typeface="+mn-lt"/>
                <a:ea typeface="+mn-ea"/>
                <a:cs typeface="+mn-cs"/>
                <a:sym typeface="Helvetica Neue Medium"/>
              </a:defRPr>
            </a:pPr>
            <a:endParaRPr/>
          </a:p>
        </p:txBody>
      </p:sp>
      <p:sp>
        <p:nvSpPr>
          <p:cNvPr id="242" name="Okrąg"/>
          <p:cNvSpPr/>
          <p:nvPr/>
        </p:nvSpPr>
        <p:spPr>
          <a:xfrm>
            <a:off x="12889097" y="2776752"/>
            <a:ext cx="847888" cy="847888"/>
          </a:xfrm>
          <a:prstGeom prst="ellipse">
            <a:avLst/>
          </a:prstGeom>
          <a:solidFill>
            <a:srgbClr val="6DB8A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3"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4"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6">
    <p:spTree>
      <p:nvGrpSpPr>
        <p:cNvPr id="1" name=""/>
        <p:cNvGrpSpPr/>
        <p:nvPr/>
      </p:nvGrpSpPr>
      <p:grpSpPr>
        <a:xfrm>
          <a:off x="0" y="0"/>
          <a:ext cx="0" cy="0"/>
          <a:chOff x="0" y="0"/>
          <a:chExt cx="0" cy="0"/>
        </a:xfrm>
      </p:grpSpPr>
      <p:sp>
        <p:nvSpPr>
          <p:cNvPr id="251" name="Slide Title"/>
          <p:cNvSpPr txBox="1">
            <a:spLocks noGrp="1"/>
          </p:cNvSpPr>
          <p:nvPr>
            <p:ph type="title" hasCustomPrompt="1"/>
          </p:nvPr>
        </p:nvSpPr>
        <p:spPr>
          <a:xfrm>
            <a:off x="2540596" y="1973460"/>
            <a:ext cx="19302808" cy="1250158"/>
          </a:xfrm>
          <a:prstGeom prst="rect">
            <a:avLst/>
          </a:prstGeom>
        </p:spPr>
        <p:txBody>
          <a:bodyPr/>
          <a:lstStyle/>
          <a:p>
            <a:r>
              <a:t>Slide Title</a:t>
            </a:r>
          </a:p>
        </p:txBody>
      </p:sp>
      <p:sp>
        <p:nvSpPr>
          <p:cNvPr id="252" name="Kształt"/>
          <p:cNvSpPr>
            <a:spLocks noGrp="1"/>
          </p:cNvSpPr>
          <p:nvPr>
            <p:ph type="body" sz="quarter" idx="21"/>
          </p:nvPr>
        </p:nvSpPr>
        <p:spPr>
          <a:xfrm>
            <a:off x="3334755" y="7577864"/>
            <a:ext cx="3029457" cy="13090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491" y="0"/>
                </a:lnTo>
                <a:lnTo>
                  <a:pt x="21600" y="10800"/>
                </a:lnTo>
                <a:lnTo>
                  <a:pt x="19491" y="21600"/>
                </a:lnTo>
                <a:lnTo>
                  <a:pt x="0" y="21600"/>
                </a:lnTo>
                <a:lnTo>
                  <a:pt x="0" y="0"/>
                </a:lnTo>
                <a:close/>
              </a:path>
            </a:pathLst>
          </a:custGeom>
          <a:solidFill>
            <a:srgbClr val="E4C8E0"/>
          </a:solidFill>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253" name="Kształt"/>
          <p:cNvSpPr>
            <a:spLocks noGrp="1"/>
          </p:cNvSpPr>
          <p:nvPr>
            <p:ph type="body" sz="quarter" idx="22"/>
          </p:nvPr>
        </p:nvSpPr>
        <p:spPr>
          <a:xfrm>
            <a:off x="6275883" y="7577630"/>
            <a:ext cx="3022588" cy="1309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4" y="10805"/>
                </a:lnTo>
                <a:lnTo>
                  <a:pt x="0" y="21600"/>
                </a:lnTo>
                <a:lnTo>
                  <a:pt x="19486" y="21600"/>
                </a:lnTo>
                <a:lnTo>
                  <a:pt x="21600" y="10805"/>
                </a:lnTo>
                <a:lnTo>
                  <a:pt x="19486" y="0"/>
                </a:lnTo>
                <a:lnTo>
                  <a:pt x="0" y="0"/>
                </a:lnTo>
                <a:close/>
              </a:path>
            </a:pathLst>
          </a:custGeom>
          <a:solidFill>
            <a:srgbClr val="6DB8A4"/>
          </a:solidFill>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254" name="Kształt"/>
          <p:cNvSpPr>
            <a:spLocks noGrp="1"/>
          </p:cNvSpPr>
          <p:nvPr>
            <p:ph type="body" sz="quarter" idx="23"/>
          </p:nvPr>
        </p:nvSpPr>
        <p:spPr>
          <a:xfrm>
            <a:off x="9213576" y="7577630"/>
            <a:ext cx="3022588" cy="1309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4" y="10805"/>
                </a:lnTo>
                <a:lnTo>
                  <a:pt x="0" y="21600"/>
                </a:lnTo>
                <a:lnTo>
                  <a:pt x="19486" y="21600"/>
                </a:lnTo>
                <a:lnTo>
                  <a:pt x="21600" y="10805"/>
                </a:lnTo>
                <a:lnTo>
                  <a:pt x="19486" y="0"/>
                </a:lnTo>
                <a:lnTo>
                  <a:pt x="0" y="0"/>
                </a:lnTo>
                <a:close/>
              </a:path>
            </a:pathLst>
          </a:custGeom>
          <a:solidFill>
            <a:srgbClr val="FBEE7C"/>
          </a:solidFill>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255" name="Kształt"/>
          <p:cNvSpPr>
            <a:spLocks noGrp="1"/>
          </p:cNvSpPr>
          <p:nvPr>
            <p:ph type="body" sz="quarter" idx="24"/>
          </p:nvPr>
        </p:nvSpPr>
        <p:spPr>
          <a:xfrm>
            <a:off x="12151270" y="7577630"/>
            <a:ext cx="3022588" cy="1309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4" y="10805"/>
                </a:lnTo>
                <a:lnTo>
                  <a:pt x="0" y="21600"/>
                </a:lnTo>
                <a:lnTo>
                  <a:pt x="19486" y="21600"/>
                </a:lnTo>
                <a:lnTo>
                  <a:pt x="21600" y="10805"/>
                </a:lnTo>
                <a:lnTo>
                  <a:pt x="19486" y="0"/>
                </a:lnTo>
                <a:lnTo>
                  <a:pt x="0" y="0"/>
                </a:lnTo>
                <a:close/>
              </a:path>
            </a:pathLst>
          </a:custGeom>
          <a:solidFill>
            <a:srgbClr val="E4C8E0"/>
          </a:solidFill>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256" name="Kształt"/>
          <p:cNvSpPr>
            <a:spLocks noGrp="1"/>
          </p:cNvSpPr>
          <p:nvPr>
            <p:ph type="body" sz="quarter" idx="25"/>
          </p:nvPr>
        </p:nvSpPr>
        <p:spPr>
          <a:xfrm>
            <a:off x="15088964" y="7577630"/>
            <a:ext cx="3022588" cy="1309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4" y="10805"/>
                </a:lnTo>
                <a:lnTo>
                  <a:pt x="0" y="21600"/>
                </a:lnTo>
                <a:lnTo>
                  <a:pt x="19486" y="21600"/>
                </a:lnTo>
                <a:lnTo>
                  <a:pt x="21600" y="10805"/>
                </a:lnTo>
                <a:lnTo>
                  <a:pt x="19486" y="0"/>
                </a:lnTo>
                <a:lnTo>
                  <a:pt x="0" y="0"/>
                </a:lnTo>
                <a:close/>
              </a:path>
            </a:pathLst>
          </a:custGeom>
          <a:solidFill>
            <a:srgbClr val="C5D6E4"/>
          </a:solidFill>
        </p:spPr>
        <p:txBody>
          <a:bodyPr lIns="71437" tIns="71437" rIns="71437" bIns="71437"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57" name="Kształt"/>
          <p:cNvSpPr>
            <a:spLocks noGrp="1"/>
          </p:cNvSpPr>
          <p:nvPr>
            <p:ph type="body" sz="quarter" idx="26"/>
          </p:nvPr>
        </p:nvSpPr>
        <p:spPr>
          <a:xfrm>
            <a:off x="18026656" y="7577630"/>
            <a:ext cx="3022588" cy="13095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4" y="10805"/>
                </a:lnTo>
                <a:lnTo>
                  <a:pt x="0" y="21600"/>
                </a:lnTo>
                <a:lnTo>
                  <a:pt x="19486" y="21600"/>
                </a:lnTo>
                <a:lnTo>
                  <a:pt x="21600" y="10805"/>
                </a:lnTo>
                <a:lnTo>
                  <a:pt x="19486" y="0"/>
                </a:lnTo>
                <a:lnTo>
                  <a:pt x="0" y="0"/>
                </a:lnTo>
                <a:close/>
              </a:path>
            </a:pathLst>
          </a:custGeom>
          <a:solidFill>
            <a:srgbClr val="F5A479"/>
          </a:solidFill>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258" name="2010"/>
          <p:cNvSpPr txBox="1">
            <a:spLocks noGrp="1"/>
          </p:cNvSpPr>
          <p:nvPr>
            <p:ph type="body" sz="quarter" idx="27"/>
          </p:nvPr>
        </p:nvSpPr>
        <p:spPr>
          <a:xfrm>
            <a:off x="3896033" y="7914430"/>
            <a:ext cx="1856768" cy="635909"/>
          </a:xfrm>
          <a:prstGeom prst="rect">
            <a:avLst/>
          </a:prstGeom>
        </p:spPr>
        <p:txBody>
          <a:bodyPr anchor="ctr"/>
          <a:lstStyle>
            <a:lvl1pPr>
              <a:defRPr>
                <a:solidFill>
                  <a:srgbClr val="FFFFFF"/>
                </a:solidFill>
                <a:latin typeface="+mn-lt"/>
                <a:ea typeface="+mn-ea"/>
                <a:cs typeface="+mn-cs"/>
                <a:sym typeface="Helvetica Neue Medium"/>
              </a:defRPr>
            </a:lvl1pPr>
          </a:lstStyle>
          <a:p>
            <a:r>
              <a:t>2010</a:t>
            </a:r>
          </a:p>
        </p:txBody>
      </p:sp>
      <p:sp>
        <p:nvSpPr>
          <p:cNvPr id="259" name="2015"/>
          <p:cNvSpPr txBox="1">
            <a:spLocks noGrp="1"/>
          </p:cNvSpPr>
          <p:nvPr>
            <p:ph type="body" sz="quarter" idx="28"/>
          </p:nvPr>
        </p:nvSpPr>
        <p:spPr>
          <a:xfrm>
            <a:off x="6849071" y="7914430"/>
            <a:ext cx="1856767" cy="635909"/>
          </a:xfrm>
          <a:prstGeom prst="rect">
            <a:avLst/>
          </a:prstGeom>
        </p:spPr>
        <p:txBody>
          <a:bodyPr anchor="ctr"/>
          <a:lstStyle>
            <a:lvl1pPr>
              <a:defRPr>
                <a:solidFill>
                  <a:srgbClr val="FFFFFF"/>
                </a:solidFill>
                <a:latin typeface="+mn-lt"/>
                <a:ea typeface="+mn-ea"/>
                <a:cs typeface="+mn-cs"/>
                <a:sym typeface="Helvetica Neue Medium"/>
              </a:defRPr>
            </a:lvl1pPr>
          </a:lstStyle>
          <a:p>
            <a:r>
              <a:t>2015</a:t>
            </a:r>
          </a:p>
        </p:txBody>
      </p:sp>
      <p:sp>
        <p:nvSpPr>
          <p:cNvPr id="260" name="2020"/>
          <p:cNvSpPr txBox="1">
            <a:spLocks noGrp="1"/>
          </p:cNvSpPr>
          <p:nvPr>
            <p:ph type="body" sz="quarter" idx="29"/>
          </p:nvPr>
        </p:nvSpPr>
        <p:spPr>
          <a:xfrm>
            <a:off x="9802109" y="7914430"/>
            <a:ext cx="1856767" cy="635909"/>
          </a:xfrm>
          <a:prstGeom prst="rect">
            <a:avLst/>
          </a:prstGeom>
        </p:spPr>
        <p:txBody>
          <a:bodyPr anchor="ctr"/>
          <a:lstStyle>
            <a:lvl1pPr>
              <a:defRPr>
                <a:solidFill>
                  <a:srgbClr val="FFFFFF"/>
                </a:solidFill>
                <a:latin typeface="+mn-lt"/>
                <a:ea typeface="+mn-ea"/>
                <a:cs typeface="+mn-cs"/>
                <a:sym typeface="Helvetica Neue Medium"/>
              </a:defRPr>
            </a:lvl1pPr>
          </a:lstStyle>
          <a:p>
            <a:r>
              <a:t>2020</a:t>
            </a:r>
          </a:p>
        </p:txBody>
      </p:sp>
      <p:sp>
        <p:nvSpPr>
          <p:cNvPr id="261" name="2025"/>
          <p:cNvSpPr txBox="1">
            <a:spLocks noGrp="1"/>
          </p:cNvSpPr>
          <p:nvPr>
            <p:ph type="body" sz="quarter" idx="30"/>
          </p:nvPr>
        </p:nvSpPr>
        <p:spPr>
          <a:xfrm>
            <a:off x="12755147" y="7914430"/>
            <a:ext cx="1856767" cy="635909"/>
          </a:xfrm>
          <a:prstGeom prst="rect">
            <a:avLst/>
          </a:prstGeom>
        </p:spPr>
        <p:txBody>
          <a:bodyPr anchor="ctr"/>
          <a:lstStyle>
            <a:lvl1pPr>
              <a:defRPr>
                <a:solidFill>
                  <a:srgbClr val="FFFFFF"/>
                </a:solidFill>
                <a:latin typeface="+mn-lt"/>
                <a:ea typeface="+mn-ea"/>
                <a:cs typeface="+mn-cs"/>
                <a:sym typeface="Helvetica Neue Medium"/>
              </a:defRPr>
            </a:lvl1pPr>
          </a:lstStyle>
          <a:p>
            <a:r>
              <a:t>2025</a:t>
            </a:r>
          </a:p>
        </p:txBody>
      </p:sp>
      <p:sp>
        <p:nvSpPr>
          <p:cNvPr id="262" name="2030"/>
          <p:cNvSpPr txBox="1">
            <a:spLocks noGrp="1"/>
          </p:cNvSpPr>
          <p:nvPr>
            <p:ph type="body" sz="quarter" idx="31"/>
          </p:nvPr>
        </p:nvSpPr>
        <p:spPr>
          <a:xfrm>
            <a:off x="15708183" y="7914430"/>
            <a:ext cx="1856768" cy="635909"/>
          </a:xfrm>
          <a:prstGeom prst="rect">
            <a:avLst/>
          </a:prstGeom>
        </p:spPr>
        <p:txBody>
          <a:bodyPr anchor="ctr"/>
          <a:lstStyle>
            <a:lvl1pPr>
              <a:defRPr>
                <a:solidFill>
                  <a:srgbClr val="FFFFFF"/>
                </a:solidFill>
                <a:latin typeface="+mn-lt"/>
                <a:ea typeface="+mn-ea"/>
                <a:cs typeface="+mn-cs"/>
                <a:sym typeface="Helvetica Neue Medium"/>
              </a:defRPr>
            </a:lvl1pPr>
          </a:lstStyle>
          <a:p>
            <a:r>
              <a:t>2030</a:t>
            </a:r>
          </a:p>
        </p:txBody>
      </p:sp>
      <p:sp>
        <p:nvSpPr>
          <p:cNvPr id="263" name="2035"/>
          <p:cNvSpPr txBox="1">
            <a:spLocks noGrp="1"/>
          </p:cNvSpPr>
          <p:nvPr>
            <p:ph type="body" sz="quarter" idx="32"/>
          </p:nvPr>
        </p:nvSpPr>
        <p:spPr>
          <a:xfrm>
            <a:off x="18661220" y="7914430"/>
            <a:ext cx="1856768" cy="635909"/>
          </a:xfrm>
          <a:prstGeom prst="rect">
            <a:avLst/>
          </a:prstGeom>
        </p:spPr>
        <p:txBody>
          <a:bodyPr anchor="ctr"/>
          <a:lstStyle>
            <a:lvl1pPr>
              <a:defRPr>
                <a:solidFill>
                  <a:srgbClr val="FFFFFF"/>
                </a:solidFill>
                <a:latin typeface="+mn-lt"/>
                <a:ea typeface="+mn-ea"/>
                <a:cs typeface="+mn-cs"/>
                <a:sym typeface="Helvetica Neue Medium"/>
              </a:defRPr>
            </a:lvl1pPr>
          </a:lstStyle>
          <a:p>
            <a:r>
              <a:t>2035</a:t>
            </a:r>
          </a:p>
        </p:txBody>
      </p:sp>
      <p:sp>
        <p:nvSpPr>
          <p:cNvPr id="264" name="Amet Tellus Venenatis"/>
          <p:cNvSpPr txBox="1">
            <a:spLocks noGrp="1"/>
          </p:cNvSpPr>
          <p:nvPr>
            <p:ph type="body" sz="quarter" idx="33"/>
          </p:nvPr>
        </p:nvSpPr>
        <p:spPr>
          <a:xfrm>
            <a:off x="3327460" y="5358474"/>
            <a:ext cx="2993913" cy="553154"/>
          </a:xfrm>
          <a:prstGeom prst="rect">
            <a:avLst/>
          </a:prstGeom>
        </p:spPr>
        <p:txBody>
          <a:bodyPr anchor="ctr"/>
          <a:lstStyle>
            <a:lvl1pPr>
              <a:defRPr sz="1800">
                <a:solidFill>
                  <a:srgbClr val="000000"/>
                </a:solidFill>
                <a:latin typeface="+mn-lt"/>
                <a:ea typeface="+mn-ea"/>
                <a:cs typeface="+mn-cs"/>
                <a:sym typeface="Helvetica Neue Medium"/>
              </a:defRPr>
            </a:lvl1pPr>
          </a:lstStyle>
          <a:p>
            <a:r>
              <a:t>Amet Tellus Venenatis</a:t>
            </a:r>
          </a:p>
        </p:txBody>
      </p:sp>
      <p:sp>
        <p:nvSpPr>
          <p:cNvPr id="265" name="Vestibulum id ligula porta felis euismod semper."/>
          <p:cNvSpPr txBox="1">
            <a:spLocks noGrp="1"/>
          </p:cNvSpPr>
          <p:nvPr>
            <p:ph type="body" sz="quarter" idx="34"/>
          </p:nvPr>
        </p:nvSpPr>
        <p:spPr>
          <a:xfrm>
            <a:off x="3327460" y="6040340"/>
            <a:ext cx="2993913" cy="1250157"/>
          </a:xfrm>
          <a:prstGeom prst="rect">
            <a:avLst/>
          </a:prstGeom>
        </p:spPr>
        <p:txBody>
          <a:bodyPr/>
          <a:lstStyle>
            <a:lvl1pPr>
              <a:defRPr sz="1800"/>
            </a:lvl1pPr>
          </a:lstStyle>
          <a:p>
            <a:r>
              <a:t>Vestibulum id ligula porta felis euismod semper.</a:t>
            </a:r>
          </a:p>
        </p:txBody>
      </p:sp>
      <p:sp>
        <p:nvSpPr>
          <p:cNvPr id="266" name="Condimentum Ridiculus"/>
          <p:cNvSpPr txBox="1">
            <a:spLocks noGrp="1"/>
          </p:cNvSpPr>
          <p:nvPr>
            <p:ph type="body" sz="quarter" idx="35"/>
          </p:nvPr>
        </p:nvSpPr>
        <p:spPr>
          <a:xfrm>
            <a:off x="6280498" y="9683747"/>
            <a:ext cx="2993913" cy="553153"/>
          </a:xfrm>
          <a:prstGeom prst="rect">
            <a:avLst/>
          </a:prstGeom>
        </p:spPr>
        <p:txBody>
          <a:bodyPr anchor="ctr"/>
          <a:lstStyle>
            <a:lvl1pPr>
              <a:defRPr sz="1800">
                <a:solidFill>
                  <a:srgbClr val="000000"/>
                </a:solidFill>
                <a:latin typeface="+mn-lt"/>
                <a:ea typeface="+mn-ea"/>
                <a:cs typeface="+mn-cs"/>
                <a:sym typeface="Helvetica Neue Medium"/>
              </a:defRPr>
            </a:lvl1pPr>
          </a:lstStyle>
          <a:p>
            <a:r>
              <a:t>Condimentum Ridiculus</a:t>
            </a:r>
          </a:p>
        </p:txBody>
      </p:sp>
      <p:sp>
        <p:nvSpPr>
          <p:cNvPr id="267" name="Etiam porta sem malesuada magna mollis euismod."/>
          <p:cNvSpPr txBox="1">
            <a:spLocks noGrp="1"/>
          </p:cNvSpPr>
          <p:nvPr>
            <p:ph type="body" sz="quarter" idx="36"/>
          </p:nvPr>
        </p:nvSpPr>
        <p:spPr>
          <a:xfrm>
            <a:off x="6280498" y="10365613"/>
            <a:ext cx="2993913" cy="1250157"/>
          </a:xfrm>
          <a:prstGeom prst="rect">
            <a:avLst/>
          </a:prstGeom>
        </p:spPr>
        <p:txBody>
          <a:bodyPr/>
          <a:lstStyle>
            <a:lvl1pPr>
              <a:defRPr sz="1800"/>
            </a:lvl1pPr>
          </a:lstStyle>
          <a:p>
            <a:r>
              <a:t>Etiam porta sem malesuada magna mollis euismod.</a:t>
            </a:r>
          </a:p>
        </p:txBody>
      </p:sp>
      <p:sp>
        <p:nvSpPr>
          <p:cNvPr id="268" name="Cras Inceptos"/>
          <p:cNvSpPr txBox="1">
            <a:spLocks noGrp="1"/>
          </p:cNvSpPr>
          <p:nvPr>
            <p:ph type="body" sz="quarter" idx="37"/>
          </p:nvPr>
        </p:nvSpPr>
        <p:spPr>
          <a:xfrm>
            <a:off x="9396129" y="5358474"/>
            <a:ext cx="2993913" cy="553154"/>
          </a:xfrm>
          <a:prstGeom prst="rect">
            <a:avLst/>
          </a:prstGeom>
        </p:spPr>
        <p:txBody>
          <a:bodyPr anchor="ctr"/>
          <a:lstStyle>
            <a:lvl1pPr>
              <a:defRPr sz="1800">
                <a:solidFill>
                  <a:srgbClr val="000000"/>
                </a:solidFill>
                <a:latin typeface="+mn-lt"/>
                <a:ea typeface="+mn-ea"/>
                <a:cs typeface="+mn-cs"/>
                <a:sym typeface="Helvetica Neue Medium"/>
              </a:defRPr>
            </a:lvl1pPr>
          </a:lstStyle>
          <a:p>
            <a:r>
              <a:t>Cras Inceptos</a:t>
            </a:r>
          </a:p>
        </p:txBody>
      </p:sp>
      <p:sp>
        <p:nvSpPr>
          <p:cNvPr id="269" name="Duis, est non commodo, ligula, eget lacinia odio sem nec elit."/>
          <p:cNvSpPr txBox="1">
            <a:spLocks noGrp="1"/>
          </p:cNvSpPr>
          <p:nvPr>
            <p:ph type="body" sz="quarter" idx="38"/>
          </p:nvPr>
        </p:nvSpPr>
        <p:spPr>
          <a:xfrm>
            <a:off x="9396129" y="6040340"/>
            <a:ext cx="2993913" cy="1250157"/>
          </a:xfrm>
          <a:prstGeom prst="rect">
            <a:avLst/>
          </a:prstGeom>
        </p:spPr>
        <p:txBody>
          <a:bodyPr/>
          <a:lstStyle>
            <a:lvl1pPr>
              <a:defRPr sz="1800"/>
            </a:lvl1pPr>
          </a:lstStyle>
          <a:p>
            <a:r>
              <a:t>Duis, est non commodo, ligula, eget lacinia odio sem nec elit.</a:t>
            </a:r>
          </a:p>
        </p:txBody>
      </p:sp>
      <p:sp>
        <p:nvSpPr>
          <p:cNvPr id="270" name="Tristique Inceptos"/>
          <p:cNvSpPr txBox="1">
            <a:spLocks noGrp="1"/>
          </p:cNvSpPr>
          <p:nvPr>
            <p:ph type="body" sz="quarter" idx="39"/>
          </p:nvPr>
        </p:nvSpPr>
        <p:spPr>
          <a:xfrm>
            <a:off x="12111815" y="9683747"/>
            <a:ext cx="2993913" cy="553153"/>
          </a:xfrm>
          <a:prstGeom prst="rect">
            <a:avLst/>
          </a:prstGeom>
        </p:spPr>
        <p:txBody>
          <a:bodyPr anchor="ctr"/>
          <a:lstStyle>
            <a:lvl1pPr>
              <a:defRPr sz="1800">
                <a:solidFill>
                  <a:srgbClr val="000000"/>
                </a:solidFill>
                <a:latin typeface="+mn-lt"/>
                <a:ea typeface="+mn-ea"/>
                <a:cs typeface="+mn-cs"/>
                <a:sym typeface="Helvetica Neue Medium"/>
              </a:defRPr>
            </a:lvl1pPr>
          </a:lstStyle>
          <a:p>
            <a:r>
              <a:t>Tristique Inceptos</a:t>
            </a:r>
          </a:p>
        </p:txBody>
      </p:sp>
      <p:sp>
        <p:nvSpPr>
          <p:cNvPr id="271" name="Cum sociis natoque et dis montes, nascetur ridiculus mus."/>
          <p:cNvSpPr txBox="1">
            <a:spLocks noGrp="1"/>
          </p:cNvSpPr>
          <p:nvPr>
            <p:ph type="body" sz="quarter" idx="40"/>
          </p:nvPr>
        </p:nvSpPr>
        <p:spPr>
          <a:xfrm>
            <a:off x="12111815" y="10365613"/>
            <a:ext cx="2993913" cy="1250157"/>
          </a:xfrm>
          <a:prstGeom prst="rect">
            <a:avLst/>
          </a:prstGeom>
        </p:spPr>
        <p:txBody>
          <a:bodyPr/>
          <a:lstStyle>
            <a:lvl1pPr>
              <a:defRPr sz="1800"/>
            </a:lvl1pPr>
          </a:lstStyle>
          <a:p>
            <a:r>
              <a:t>Cum sociis natoque et dis montes, nascetur ridiculus mus.</a:t>
            </a:r>
          </a:p>
        </p:txBody>
      </p:sp>
      <p:sp>
        <p:nvSpPr>
          <p:cNvPr id="272" name="Fermentum Cursus"/>
          <p:cNvSpPr txBox="1">
            <a:spLocks noGrp="1"/>
          </p:cNvSpPr>
          <p:nvPr>
            <p:ph type="body" sz="quarter" idx="41"/>
          </p:nvPr>
        </p:nvSpPr>
        <p:spPr>
          <a:xfrm>
            <a:off x="15103302" y="5358474"/>
            <a:ext cx="2993913" cy="553154"/>
          </a:xfrm>
          <a:prstGeom prst="rect">
            <a:avLst/>
          </a:prstGeom>
        </p:spPr>
        <p:txBody>
          <a:bodyPr anchor="ctr"/>
          <a:lstStyle>
            <a:lvl1pPr>
              <a:defRPr sz="1800">
                <a:solidFill>
                  <a:srgbClr val="000000"/>
                </a:solidFill>
                <a:latin typeface="+mn-lt"/>
                <a:ea typeface="+mn-ea"/>
                <a:cs typeface="+mn-cs"/>
                <a:sym typeface="Helvetica Neue Medium"/>
              </a:defRPr>
            </a:lvl1pPr>
          </a:lstStyle>
          <a:p>
            <a:r>
              <a:t>Fermentum Cursus</a:t>
            </a:r>
          </a:p>
        </p:txBody>
      </p:sp>
      <p:sp>
        <p:nvSpPr>
          <p:cNvPr id="273" name="Etiam porta sem malesuada magna mollis euismod."/>
          <p:cNvSpPr txBox="1">
            <a:spLocks noGrp="1"/>
          </p:cNvSpPr>
          <p:nvPr>
            <p:ph type="body" sz="quarter" idx="42"/>
          </p:nvPr>
        </p:nvSpPr>
        <p:spPr>
          <a:xfrm>
            <a:off x="15103302" y="6040340"/>
            <a:ext cx="2993913" cy="1250157"/>
          </a:xfrm>
          <a:prstGeom prst="rect">
            <a:avLst/>
          </a:prstGeom>
        </p:spPr>
        <p:txBody>
          <a:bodyPr/>
          <a:lstStyle>
            <a:lvl1pPr>
              <a:defRPr sz="1800"/>
            </a:lvl1pPr>
          </a:lstStyle>
          <a:p>
            <a:r>
              <a:t>Etiam porta sem malesuada magna mollis euismod.</a:t>
            </a:r>
          </a:p>
        </p:txBody>
      </p:sp>
      <p:sp>
        <p:nvSpPr>
          <p:cNvPr id="274" name="Purus Condimentum"/>
          <p:cNvSpPr txBox="1">
            <a:spLocks noGrp="1"/>
          </p:cNvSpPr>
          <p:nvPr>
            <p:ph type="body" sz="quarter" idx="43"/>
          </p:nvPr>
        </p:nvSpPr>
        <p:spPr>
          <a:xfrm>
            <a:off x="17943132" y="9683747"/>
            <a:ext cx="2993913" cy="553153"/>
          </a:xfrm>
          <a:prstGeom prst="rect">
            <a:avLst/>
          </a:prstGeom>
        </p:spPr>
        <p:txBody>
          <a:bodyPr anchor="ctr"/>
          <a:lstStyle>
            <a:lvl1pPr>
              <a:defRPr sz="1800">
                <a:solidFill>
                  <a:srgbClr val="000000"/>
                </a:solidFill>
                <a:latin typeface="+mn-lt"/>
                <a:ea typeface="+mn-ea"/>
                <a:cs typeface="+mn-cs"/>
                <a:sym typeface="Helvetica Neue Medium"/>
              </a:defRPr>
            </a:lvl1pPr>
          </a:lstStyle>
          <a:p>
            <a:r>
              <a:t>Purus Condimentum</a:t>
            </a:r>
          </a:p>
        </p:txBody>
      </p:sp>
      <p:sp>
        <p:nvSpPr>
          <p:cNvPr id="275" name="Fusce dapibus, tellus ac, nibh, ut fermentum massa justo sit amet risus."/>
          <p:cNvSpPr txBox="1">
            <a:spLocks noGrp="1"/>
          </p:cNvSpPr>
          <p:nvPr>
            <p:ph type="body" sz="quarter" idx="44"/>
          </p:nvPr>
        </p:nvSpPr>
        <p:spPr>
          <a:xfrm>
            <a:off x="17943132" y="10365613"/>
            <a:ext cx="2993913" cy="1250157"/>
          </a:xfrm>
          <a:prstGeom prst="rect">
            <a:avLst/>
          </a:prstGeom>
        </p:spPr>
        <p:txBody>
          <a:bodyPr/>
          <a:lstStyle>
            <a:lvl1pPr>
              <a:defRPr sz="1800"/>
            </a:lvl1pPr>
          </a:lstStyle>
          <a:p>
            <a:r>
              <a:t>Fusce dapibus, tellus ac, nibh, ut fermentum massa justo sit amet risus.</a:t>
            </a:r>
          </a:p>
        </p:txBody>
      </p:sp>
      <p:sp>
        <p:nvSpPr>
          <p:cNvPr id="276" name="Kształt"/>
          <p:cNvSpPr/>
          <p:nvPr/>
        </p:nvSpPr>
        <p:spPr>
          <a:xfrm>
            <a:off x="18805711" y="1022291"/>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E4C8E0"/>
          </a:solidFill>
          <a:ln w="12700">
            <a:miter lim="400000"/>
          </a:ln>
        </p:spPr>
        <p:txBody>
          <a:bodyPr lIns="53578" tIns="53578" rIns="53578" bIns="53578" anchor="ctr"/>
          <a:lstStyle/>
          <a:p>
            <a:pPr algn="ctr">
              <a:lnSpc>
                <a:spcPct val="100000"/>
              </a:lnSpc>
              <a:defRPr sz="3000">
                <a:solidFill>
                  <a:srgbClr val="FFFFFF"/>
                </a:solidFill>
                <a:latin typeface="+mn-lt"/>
                <a:ea typeface="+mn-ea"/>
                <a:cs typeface="+mn-cs"/>
                <a:sym typeface="Helvetica Neue Medium"/>
              </a:defRPr>
            </a:pPr>
            <a:endParaRPr/>
          </a:p>
        </p:txBody>
      </p:sp>
      <p:sp>
        <p:nvSpPr>
          <p:cNvPr id="277" name="Okrąg"/>
          <p:cNvSpPr/>
          <p:nvPr/>
        </p:nvSpPr>
        <p:spPr>
          <a:xfrm>
            <a:off x="12889097" y="2776752"/>
            <a:ext cx="847888" cy="847888"/>
          </a:xfrm>
          <a:prstGeom prst="ellipse">
            <a:avLst/>
          </a:prstGeom>
          <a:solidFill>
            <a:srgbClr val="6DB8A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8"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9"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7">
    <p:spTree>
      <p:nvGrpSpPr>
        <p:cNvPr id="1" name=""/>
        <p:cNvGrpSpPr/>
        <p:nvPr/>
      </p:nvGrpSpPr>
      <p:grpSpPr>
        <a:xfrm>
          <a:off x="0" y="0"/>
          <a:ext cx="0" cy="0"/>
          <a:chOff x="0" y="0"/>
          <a:chExt cx="0" cy="0"/>
        </a:xfrm>
      </p:grpSpPr>
      <p:sp>
        <p:nvSpPr>
          <p:cNvPr id="286" name="Slide Title"/>
          <p:cNvSpPr txBox="1">
            <a:spLocks noGrp="1"/>
          </p:cNvSpPr>
          <p:nvPr>
            <p:ph type="title" hasCustomPrompt="1"/>
          </p:nvPr>
        </p:nvSpPr>
        <p:spPr>
          <a:xfrm>
            <a:off x="2545964" y="1973460"/>
            <a:ext cx="19292072" cy="1250158"/>
          </a:xfrm>
          <a:prstGeom prst="rect">
            <a:avLst/>
          </a:prstGeom>
        </p:spPr>
        <p:txBody>
          <a:bodyPr/>
          <a:lstStyle/>
          <a:p>
            <a:r>
              <a:t>Slide Title</a:t>
            </a:r>
          </a:p>
        </p:txBody>
      </p:sp>
      <p:sp>
        <p:nvSpPr>
          <p:cNvPr id="287" name="Dymek"/>
          <p:cNvSpPr>
            <a:spLocks noGrp="1"/>
          </p:cNvSpPr>
          <p:nvPr>
            <p:ph type="body" sz="quarter" idx="21"/>
          </p:nvPr>
        </p:nvSpPr>
        <p:spPr>
          <a:xfrm rot="16200000">
            <a:off x="4810578" y="5043932"/>
            <a:ext cx="1810148" cy="6350001"/>
          </a:xfrm>
          <a:custGeom>
            <a:avLst/>
            <a:gdLst/>
            <a:ahLst/>
            <a:cxnLst>
              <a:cxn ang="0">
                <a:pos x="wd2" y="hd2"/>
              </a:cxn>
              <a:cxn ang="5400000">
                <a:pos x="wd2" y="hd2"/>
              </a:cxn>
              <a:cxn ang="10800000">
                <a:pos x="wd2" y="hd2"/>
              </a:cxn>
              <a:cxn ang="16200000">
                <a:pos x="wd2" y="hd2"/>
              </a:cxn>
            </a:cxnLst>
            <a:rect l="0" t="0" r="r" b="b"/>
            <a:pathLst>
              <a:path w="21600" h="21600" extrusionOk="0">
                <a:moveTo>
                  <a:pt x="3523" y="0"/>
                </a:moveTo>
                <a:lnTo>
                  <a:pt x="3523" y="2461"/>
                </a:lnTo>
                <a:lnTo>
                  <a:pt x="0" y="3496"/>
                </a:lnTo>
                <a:lnTo>
                  <a:pt x="3523" y="4533"/>
                </a:lnTo>
                <a:lnTo>
                  <a:pt x="3523" y="21600"/>
                </a:lnTo>
                <a:lnTo>
                  <a:pt x="21600" y="21600"/>
                </a:lnTo>
                <a:lnTo>
                  <a:pt x="21600" y="0"/>
                </a:lnTo>
                <a:lnTo>
                  <a:pt x="3523" y="0"/>
                </a:lnTo>
                <a:close/>
              </a:path>
            </a:pathLst>
          </a:custGeom>
          <a:solidFill>
            <a:srgbClr val="E4C8E0"/>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288" name="Dymek"/>
          <p:cNvSpPr>
            <a:spLocks noGrp="1"/>
          </p:cNvSpPr>
          <p:nvPr>
            <p:ph type="body" sz="quarter" idx="22"/>
          </p:nvPr>
        </p:nvSpPr>
        <p:spPr>
          <a:xfrm rot="16200000" flipH="1">
            <a:off x="9131600" y="4748739"/>
            <a:ext cx="1810147" cy="6350001"/>
          </a:xfrm>
          <a:custGeom>
            <a:avLst/>
            <a:gdLst/>
            <a:ahLst/>
            <a:cxnLst>
              <a:cxn ang="0">
                <a:pos x="wd2" y="hd2"/>
              </a:cxn>
              <a:cxn ang="5400000">
                <a:pos x="wd2" y="hd2"/>
              </a:cxn>
              <a:cxn ang="10800000">
                <a:pos x="wd2" y="hd2"/>
              </a:cxn>
              <a:cxn ang="16200000">
                <a:pos x="wd2" y="hd2"/>
              </a:cxn>
            </a:cxnLst>
            <a:rect l="0" t="0" r="r" b="b"/>
            <a:pathLst>
              <a:path w="21600" h="21600" extrusionOk="0">
                <a:moveTo>
                  <a:pt x="3523" y="0"/>
                </a:moveTo>
                <a:lnTo>
                  <a:pt x="3523" y="2461"/>
                </a:lnTo>
                <a:lnTo>
                  <a:pt x="0" y="3496"/>
                </a:lnTo>
                <a:lnTo>
                  <a:pt x="3523" y="4533"/>
                </a:lnTo>
                <a:lnTo>
                  <a:pt x="3523" y="21600"/>
                </a:lnTo>
                <a:lnTo>
                  <a:pt x="21600" y="21600"/>
                </a:lnTo>
                <a:lnTo>
                  <a:pt x="21600" y="0"/>
                </a:lnTo>
                <a:lnTo>
                  <a:pt x="3523" y="0"/>
                </a:lnTo>
                <a:close/>
              </a:path>
            </a:pathLst>
          </a:custGeom>
          <a:solidFill>
            <a:srgbClr val="6DB8A4"/>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289" name="Dymek"/>
          <p:cNvSpPr>
            <a:spLocks noGrp="1"/>
          </p:cNvSpPr>
          <p:nvPr>
            <p:ph type="body" sz="quarter" idx="23"/>
          </p:nvPr>
        </p:nvSpPr>
        <p:spPr>
          <a:xfrm rot="16200000">
            <a:off x="13452621" y="5043932"/>
            <a:ext cx="1810148" cy="6350001"/>
          </a:xfrm>
          <a:custGeom>
            <a:avLst/>
            <a:gdLst/>
            <a:ahLst/>
            <a:cxnLst>
              <a:cxn ang="0">
                <a:pos x="wd2" y="hd2"/>
              </a:cxn>
              <a:cxn ang="5400000">
                <a:pos x="wd2" y="hd2"/>
              </a:cxn>
              <a:cxn ang="10800000">
                <a:pos x="wd2" y="hd2"/>
              </a:cxn>
              <a:cxn ang="16200000">
                <a:pos x="wd2" y="hd2"/>
              </a:cxn>
            </a:cxnLst>
            <a:rect l="0" t="0" r="r" b="b"/>
            <a:pathLst>
              <a:path w="21600" h="21600" extrusionOk="0">
                <a:moveTo>
                  <a:pt x="3523" y="0"/>
                </a:moveTo>
                <a:lnTo>
                  <a:pt x="3523" y="2461"/>
                </a:lnTo>
                <a:lnTo>
                  <a:pt x="0" y="3496"/>
                </a:lnTo>
                <a:lnTo>
                  <a:pt x="3523" y="4533"/>
                </a:lnTo>
                <a:lnTo>
                  <a:pt x="3523" y="21600"/>
                </a:lnTo>
                <a:lnTo>
                  <a:pt x="21600" y="21600"/>
                </a:lnTo>
                <a:lnTo>
                  <a:pt x="21600" y="0"/>
                </a:lnTo>
                <a:lnTo>
                  <a:pt x="3523" y="0"/>
                </a:lnTo>
                <a:close/>
              </a:path>
            </a:pathLst>
          </a:custGeom>
          <a:solidFill>
            <a:srgbClr val="F5A479"/>
          </a:solidFill>
        </p:spPr>
        <p:txBody>
          <a:bodyPr anchor="ctr"/>
          <a:lstStyle/>
          <a:p>
            <a:pPr algn="ctr">
              <a:lnSpc>
                <a:spcPct val="100000"/>
              </a:lnSpc>
              <a:defRPr sz="3000">
                <a:solidFill>
                  <a:srgbClr val="FFFFFF"/>
                </a:solidFill>
                <a:latin typeface="+mn-lt"/>
                <a:ea typeface="+mn-ea"/>
                <a:cs typeface="+mn-cs"/>
                <a:sym typeface="Helvetica Neue Medium"/>
              </a:defRPr>
            </a:pPr>
            <a:endParaRPr/>
          </a:p>
        </p:txBody>
      </p:sp>
      <p:sp>
        <p:nvSpPr>
          <p:cNvPr id="290" name="Dymek"/>
          <p:cNvSpPr>
            <a:spLocks noGrp="1"/>
          </p:cNvSpPr>
          <p:nvPr>
            <p:ph type="body" sz="quarter" idx="24"/>
          </p:nvPr>
        </p:nvSpPr>
        <p:spPr>
          <a:xfrm rot="16200000" flipH="1">
            <a:off x="17773644" y="4748739"/>
            <a:ext cx="1810148" cy="6350001"/>
          </a:xfrm>
          <a:custGeom>
            <a:avLst/>
            <a:gdLst/>
            <a:ahLst/>
            <a:cxnLst>
              <a:cxn ang="0">
                <a:pos x="wd2" y="hd2"/>
              </a:cxn>
              <a:cxn ang="5400000">
                <a:pos x="wd2" y="hd2"/>
              </a:cxn>
              <a:cxn ang="10800000">
                <a:pos x="wd2" y="hd2"/>
              </a:cxn>
              <a:cxn ang="16200000">
                <a:pos x="wd2" y="hd2"/>
              </a:cxn>
            </a:cxnLst>
            <a:rect l="0" t="0" r="r" b="b"/>
            <a:pathLst>
              <a:path w="21600" h="21600" extrusionOk="0">
                <a:moveTo>
                  <a:pt x="3523" y="0"/>
                </a:moveTo>
                <a:lnTo>
                  <a:pt x="3523" y="2461"/>
                </a:lnTo>
                <a:lnTo>
                  <a:pt x="0" y="3496"/>
                </a:lnTo>
                <a:lnTo>
                  <a:pt x="3523" y="4533"/>
                </a:lnTo>
                <a:lnTo>
                  <a:pt x="3523" y="21600"/>
                </a:lnTo>
                <a:lnTo>
                  <a:pt x="21600" y="21600"/>
                </a:lnTo>
                <a:lnTo>
                  <a:pt x="21600" y="0"/>
                </a:lnTo>
                <a:lnTo>
                  <a:pt x="3523" y="0"/>
                </a:lnTo>
                <a:close/>
              </a:path>
            </a:pathLst>
          </a:custGeom>
          <a:solidFill>
            <a:srgbClr val="C5D6E4"/>
          </a:solidFill>
        </p:spPr>
        <p:txBody>
          <a:bodyPr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1" name="Kształt"/>
          <p:cNvSpPr>
            <a:spLocks noGrp="1"/>
          </p:cNvSpPr>
          <p:nvPr>
            <p:ph type="body" sz="quarter" idx="25"/>
          </p:nvPr>
        </p:nvSpPr>
        <p:spPr>
          <a:xfrm>
            <a:off x="16156241" y="7675726"/>
            <a:ext cx="815122" cy="815102"/>
          </a:xfrm>
          <a:custGeom>
            <a:avLst/>
            <a:gdLst/>
            <a:ahLst/>
            <a:cxnLst>
              <a:cxn ang="0">
                <a:pos x="wd2" y="hd2"/>
              </a:cxn>
              <a:cxn ang="5400000">
                <a:pos x="wd2" y="hd2"/>
              </a:cxn>
              <a:cxn ang="10800000">
                <a:pos x="wd2" y="hd2"/>
              </a:cxn>
              <a:cxn ang="16200000">
                <a:pos x="wd2" y="hd2"/>
              </a:cxn>
            </a:cxnLst>
            <a:rect l="0" t="0" r="r" b="b"/>
            <a:pathLst>
              <a:path w="21562" h="21600" extrusionOk="0">
                <a:moveTo>
                  <a:pt x="21558" y="21600"/>
                </a:moveTo>
                <a:lnTo>
                  <a:pt x="5" y="21600"/>
                </a:lnTo>
                <a:lnTo>
                  <a:pt x="1" y="21154"/>
                </a:lnTo>
                <a:cubicBezTo>
                  <a:pt x="-1" y="21044"/>
                  <a:pt x="-19" y="18441"/>
                  <a:pt x="586" y="17146"/>
                </a:cubicBezTo>
                <a:cubicBezTo>
                  <a:pt x="1229" y="15771"/>
                  <a:pt x="3437" y="15262"/>
                  <a:pt x="5212" y="14854"/>
                </a:cubicBezTo>
                <a:cubicBezTo>
                  <a:pt x="5409" y="14808"/>
                  <a:pt x="5600" y="14764"/>
                  <a:pt x="5782" y="14720"/>
                </a:cubicBezTo>
                <a:cubicBezTo>
                  <a:pt x="8005" y="14187"/>
                  <a:pt x="8350" y="13282"/>
                  <a:pt x="8320" y="12503"/>
                </a:cubicBezTo>
                <a:cubicBezTo>
                  <a:pt x="6640" y="11184"/>
                  <a:pt x="5438" y="8562"/>
                  <a:pt x="5438" y="6169"/>
                </a:cubicBezTo>
                <a:cubicBezTo>
                  <a:pt x="5438" y="2134"/>
                  <a:pt x="7285" y="0"/>
                  <a:pt x="10781" y="0"/>
                </a:cubicBezTo>
                <a:cubicBezTo>
                  <a:pt x="14277" y="0"/>
                  <a:pt x="16124" y="2134"/>
                  <a:pt x="16124" y="6169"/>
                </a:cubicBezTo>
                <a:cubicBezTo>
                  <a:pt x="16124" y="8601"/>
                  <a:pt x="14948" y="11170"/>
                  <a:pt x="13242" y="12503"/>
                </a:cubicBezTo>
                <a:cubicBezTo>
                  <a:pt x="13212" y="13282"/>
                  <a:pt x="13558" y="14188"/>
                  <a:pt x="15780" y="14720"/>
                </a:cubicBezTo>
                <a:cubicBezTo>
                  <a:pt x="15962" y="14764"/>
                  <a:pt x="16153" y="14808"/>
                  <a:pt x="16350" y="14854"/>
                </a:cubicBezTo>
                <a:cubicBezTo>
                  <a:pt x="18125" y="15262"/>
                  <a:pt x="20333" y="15771"/>
                  <a:pt x="20976" y="17146"/>
                </a:cubicBezTo>
                <a:cubicBezTo>
                  <a:pt x="21581" y="18441"/>
                  <a:pt x="21563" y="21044"/>
                  <a:pt x="21562" y="21154"/>
                </a:cubicBezTo>
                <a:cubicBezTo>
                  <a:pt x="21562" y="21154"/>
                  <a:pt x="21558" y="21600"/>
                  <a:pt x="21558" y="21600"/>
                </a:cubicBezTo>
                <a:close/>
              </a:path>
            </a:pathLst>
          </a:custGeom>
          <a:solidFill>
            <a:srgbClr val="FFFFFF"/>
          </a:solidFill>
        </p:spPr>
        <p:txBody>
          <a:bodyPr lIns="53578" tIns="53578" rIns="53578" bIns="53578" anchor="ctr"/>
          <a:lstStyle/>
          <a:p>
            <a:pPr algn="ctr" defTabSz="1160859">
              <a:lnSpc>
                <a:spcPct val="100000"/>
              </a:lnSpc>
              <a:defRPr sz="3200">
                <a:solidFill>
                  <a:srgbClr val="FFFFFF"/>
                </a:solidFill>
                <a:latin typeface="Avenir Next Medium"/>
                <a:ea typeface="Avenir Next Medium"/>
                <a:cs typeface="Avenir Next Medium"/>
                <a:sym typeface="Avenir Next Medium"/>
              </a:defRPr>
            </a:pPr>
            <a:endParaRPr/>
          </a:p>
        </p:txBody>
      </p:sp>
      <p:sp>
        <p:nvSpPr>
          <p:cNvPr id="292" name="Kształt"/>
          <p:cNvSpPr>
            <a:spLocks noGrp="1"/>
          </p:cNvSpPr>
          <p:nvPr>
            <p:ph type="body" sz="quarter" idx="26"/>
          </p:nvPr>
        </p:nvSpPr>
        <p:spPr>
          <a:xfrm>
            <a:off x="3154481" y="7654790"/>
            <a:ext cx="815122" cy="856973"/>
          </a:xfrm>
          <a:custGeom>
            <a:avLst/>
            <a:gdLst/>
            <a:ahLst/>
            <a:cxnLst>
              <a:cxn ang="0">
                <a:pos x="wd2" y="hd2"/>
              </a:cxn>
              <a:cxn ang="5400000">
                <a:pos x="wd2" y="hd2"/>
              </a:cxn>
              <a:cxn ang="10800000">
                <a:pos x="wd2" y="hd2"/>
              </a:cxn>
              <a:cxn ang="16200000">
                <a:pos x="wd2" y="hd2"/>
              </a:cxn>
            </a:cxnLst>
            <a:rect l="0" t="0" r="r" b="b"/>
            <a:pathLst>
              <a:path w="21494" h="21600" extrusionOk="0">
                <a:moveTo>
                  <a:pt x="10747" y="15547"/>
                </a:moveTo>
                <a:cubicBezTo>
                  <a:pt x="8003" y="15547"/>
                  <a:pt x="5770" y="13417"/>
                  <a:pt x="5770" y="10800"/>
                </a:cubicBezTo>
                <a:cubicBezTo>
                  <a:pt x="5770" y="8183"/>
                  <a:pt x="8003" y="6053"/>
                  <a:pt x="10747" y="6053"/>
                </a:cubicBezTo>
                <a:cubicBezTo>
                  <a:pt x="13492" y="6053"/>
                  <a:pt x="15724" y="8183"/>
                  <a:pt x="15724" y="10800"/>
                </a:cubicBezTo>
                <a:cubicBezTo>
                  <a:pt x="15724" y="13417"/>
                  <a:pt x="13492" y="15547"/>
                  <a:pt x="10747" y="15547"/>
                </a:cubicBezTo>
                <a:close/>
                <a:moveTo>
                  <a:pt x="21464" y="13640"/>
                </a:moveTo>
                <a:cubicBezTo>
                  <a:pt x="21375" y="13303"/>
                  <a:pt x="20968" y="12523"/>
                  <a:pt x="20349" y="12135"/>
                </a:cubicBezTo>
                <a:cubicBezTo>
                  <a:pt x="19828" y="11868"/>
                  <a:pt x="19504" y="11357"/>
                  <a:pt x="19504" y="10801"/>
                </a:cubicBezTo>
                <a:cubicBezTo>
                  <a:pt x="19504" y="10320"/>
                  <a:pt x="19884" y="9821"/>
                  <a:pt x="20240" y="9515"/>
                </a:cubicBezTo>
                <a:cubicBezTo>
                  <a:pt x="20452" y="9333"/>
                  <a:pt x="20897" y="8934"/>
                  <a:pt x="20965" y="8840"/>
                </a:cubicBezTo>
                <a:cubicBezTo>
                  <a:pt x="21520" y="8072"/>
                  <a:pt x="21566" y="7056"/>
                  <a:pt x="21081" y="6254"/>
                </a:cubicBezTo>
                <a:lnTo>
                  <a:pt x="20050" y="4546"/>
                </a:lnTo>
                <a:cubicBezTo>
                  <a:pt x="19731" y="4020"/>
                  <a:pt x="19216" y="3629"/>
                  <a:pt x="18601" y="3449"/>
                </a:cubicBezTo>
                <a:cubicBezTo>
                  <a:pt x="18496" y="3417"/>
                  <a:pt x="18100" y="3329"/>
                  <a:pt x="17662" y="3329"/>
                </a:cubicBezTo>
                <a:cubicBezTo>
                  <a:pt x="17314" y="3329"/>
                  <a:pt x="17018" y="3385"/>
                  <a:pt x="16747" y="3518"/>
                </a:cubicBezTo>
                <a:cubicBezTo>
                  <a:pt x="16254" y="3809"/>
                  <a:pt x="15613" y="3824"/>
                  <a:pt x="15116" y="3551"/>
                </a:cubicBezTo>
                <a:cubicBezTo>
                  <a:pt x="14693" y="3317"/>
                  <a:pt x="14413" y="2913"/>
                  <a:pt x="14345" y="2441"/>
                </a:cubicBezTo>
                <a:lnTo>
                  <a:pt x="14345" y="2422"/>
                </a:lnTo>
                <a:cubicBezTo>
                  <a:pt x="14345" y="1726"/>
                  <a:pt x="13897" y="993"/>
                  <a:pt x="13482" y="605"/>
                </a:cubicBezTo>
                <a:cubicBezTo>
                  <a:pt x="13081" y="232"/>
                  <a:pt x="12441" y="0"/>
                  <a:pt x="11812" y="0"/>
                </a:cubicBezTo>
                <a:lnTo>
                  <a:pt x="9749" y="0"/>
                </a:lnTo>
                <a:cubicBezTo>
                  <a:pt x="8352" y="0"/>
                  <a:pt x="7216" y="1087"/>
                  <a:pt x="7216" y="2428"/>
                </a:cubicBezTo>
                <a:cubicBezTo>
                  <a:pt x="7216" y="2438"/>
                  <a:pt x="7216" y="2448"/>
                  <a:pt x="7217" y="2457"/>
                </a:cubicBezTo>
                <a:cubicBezTo>
                  <a:pt x="7145" y="2921"/>
                  <a:pt x="6869" y="3316"/>
                  <a:pt x="6454" y="3545"/>
                </a:cubicBezTo>
                <a:cubicBezTo>
                  <a:pt x="5961" y="3817"/>
                  <a:pt x="5358" y="3819"/>
                  <a:pt x="4799" y="3492"/>
                </a:cubicBezTo>
                <a:cubicBezTo>
                  <a:pt x="4568" y="3381"/>
                  <a:pt x="4259" y="3325"/>
                  <a:pt x="3882" y="3325"/>
                </a:cubicBezTo>
                <a:cubicBezTo>
                  <a:pt x="3387" y="3325"/>
                  <a:pt x="3109" y="3381"/>
                  <a:pt x="2948" y="3451"/>
                </a:cubicBezTo>
                <a:cubicBezTo>
                  <a:pt x="2337" y="3633"/>
                  <a:pt x="1828" y="4021"/>
                  <a:pt x="1511" y="4546"/>
                </a:cubicBezTo>
                <a:lnTo>
                  <a:pt x="480" y="6254"/>
                </a:lnTo>
                <a:cubicBezTo>
                  <a:pt x="182" y="6748"/>
                  <a:pt x="80" y="7331"/>
                  <a:pt x="190" y="7902"/>
                </a:cubicBezTo>
                <a:cubicBezTo>
                  <a:pt x="205" y="8274"/>
                  <a:pt x="514" y="8904"/>
                  <a:pt x="1294" y="9512"/>
                </a:cubicBezTo>
                <a:cubicBezTo>
                  <a:pt x="2030" y="10086"/>
                  <a:pt x="2030" y="10195"/>
                  <a:pt x="2030" y="10801"/>
                </a:cubicBezTo>
                <a:cubicBezTo>
                  <a:pt x="2030" y="11356"/>
                  <a:pt x="1757" y="11764"/>
                  <a:pt x="1119" y="12165"/>
                </a:cubicBezTo>
                <a:cubicBezTo>
                  <a:pt x="164" y="12765"/>
                  <a:pt x="24" y="13511"/>
                  <a:pt x="4" y="13725"/>
                </a:cubicBezTo>
                <a:cubicBezTo>
                  <a:pt x="-31" y="14095"/>
                  <a:pt x="200" y="14884"/>
                  <a:pt x="480" y="15346"/>
                </a:cubicBezTo>
                <a:lnTo>
                  <a:pt x="1521" y="17070"/>
                </a:lnTo>
                <a:cubicBezTo>
                  <a:pt x="2184" y="18068"/>
                  <a:pt x="3021" y="18278"/>
                  <a:pt x="3607" y="18278"/>
                </a:cubicBezTo>
                <a:cubicBezTo>
                  <a:pt x="3780" y="18278"/>
                  <a:pt x="3921" y="18260"/>
                  <a:pt x="4008" y="18247"/>
                </a:cubicBezTo>
                <a:cubicBezTo>
                  <a:pt x="4065" y="18240"/>
                  <a:pt x="4094" y="18236"/>
                  <a:pt x="4931" y="17960"/>
                </a:cubicBezTo>
                <a:cubicBezTo>
                  <a:pt x="5403" y="17756"/>
                  <a:pt x="5945" y="17776"/>
                  <a:pt x="6379" y="18016"/>
                </a:cubicBezTo>
                <a:cubicBezTo>
                  <a:pt x="6884" y="18294"/>
                  <a:pt x="7183" y="18827"/>
                  <a:pt x="7158" y="19407"/>
                </a:cubicBezTo>
                <a:lnTo>
                  <a:pt x="7158" y="19435"/>
                </a:lnTo>
                <a:lnTo>
                  <a:pt x="7159" y="19455"/>
                </a:lnTo>
                <a:cubicBezTo>
                  <a:pt x="7186" y="19986"/>
                  <a:pt x="7268" y="21600"/>
                  <a:pt x="9749" y="21600"/>
                </a:cubicBezTo>
                <a:lnTo>
                  <a:pt x="11812" y="21600"/>
                </a:lnTo>
                <a:cubicBezTo>
                  <a:pt x="14258" y="21600"/>
                  <a:pt x="14338" y="19931"/>
                  <a:pt x="14364" y="19383"/>
                </a:cubicBezTo>
                <a:lnTo>
                  <a:pt x="14367" y="19293"/>
                </a:lnTo>
                <a:cubicBezTo>
                  <a:pt x="14343" y="18719"/>
                  <a:pt x="14639" y="18190"/>
                  <a:pt x="15140" y="17914"/>
                </a:cubicBezTo>
                <a:cubicBezTo>
                  <a:pt x="15400" y="17770"/>
                  <a:pt x="15778" y="17719"/>
                  <a:pt x="16021" y="17719"/>
                </a:cubicBezTo>
                <a:cubicBezTo>
                  <a:pt x="16077" y="17719"/>
                  <a:pt x="16122" y="17721"/>
                  <a:pt x="16141" y="17724"/>
                </a:cubicBezTo>
                <a:cubicBezTo>
                  <a:pt x="16296" y="17768"/>
                  <a:pt x="16500" y="17885"/>
                  <a:pt x="16589" y="17940"/>
                </a:cubicBezTo>
                <a:cubicBezTo>
                  <a:pt x="16974" y="18153"/>
                  <a:pt x="17412" y="18265"/>
                  <a:pt x="17854" y="18265"/>
                </a:cubicBezTo>
                <a:cubicBezTo>
                  <a:pt x="18757" y="18265"/>
                  <a:pt x="19599" y="17801"/>
                  <a:pt x="20050" y="17054"/>
                </a:cubicBezTo>
                <a:lnTo>
                  <a:pt x="21081" y="15346"/>
                </a:lnTo>
                <a:cubicBezTo>
                  <a:pt x="21390" y="14835"/>
                  <a:pt x="21569" y="14037"/>
                  <a:pt x="21464" y="13640"/>
                </a:cubicBezTo>
                <a:close/>
              </a:path>
            </a:pathLst>
          </a:custGeom>
          <a:solidFill>
            <a:srgbClr val="F7F9FF"/>
          </a:solidFill>
          <a:effectLst>
            <a:outerShdw blurRad="863600" dist="190500" dir="5400000" rotWithShape="0">
              <a:srgbClr val="000000">
                <a:alpha val="17774"/>
              </a:srgbClr>
            </a:outerShdw>
          </a:effectLst>
        </p:spPr>
        <p:txBody>
          <a:bodyPr lIns="53578" tIns="53578" rIns="53578" bIns="53578" anchor="ctr"/>
          <a:lstStyle/>
          <a:p>
            <a:pPr>
              <a:defRPr sz="1800">
                <a:solidFill>
                  <a:srgbClr val="000000"/>
                </a:solidFill>
              </a:defRPr>
            </a:pPr>
            <a:endParaRPr/>
          </a:p>
        </p:txBody>
      </p:sp>
      <p:sp>
        <p:nvSpPr>
          <p:cNvPr id="293" name="Kształt"/>
          <p:cNvSpPr>
            <a:spLocks noGrp="1"/>
          </p:cNvSpPr>
          <p:nvPr>
            <p:ph type="body" sz="quarter" idx="27"/>
          </p:nvPr>
        </p:nvSpPr>
        <p:spPr>
          <a:xfrm>
            <a:off x="11784439" y="7675721"/>
            <a:ext cx="815122" cy="815111"/>
          </a:xfrm>
          <a:custGeom>
            <a:avLst/>
            <a:gdLst/>
            <a:ahLst/>
            <a:cxnLst>
              <a:cxn ang="0">
                <a:pos x="wd2" y="hd2"/>
              </a:cxn>
              <a:cxn ang="5400000">
                <a:pos x="wd2" y="hd2"/>
              </a:cxn>
              <a:cxn ang="10800000">
                <a:pos x="wd2" y="hd2"/>
              </a:cxn>
              <a:cxn ang="16200000">
                <a:pos x="wd2" y="hd2"/>
              </a:cxn>
            </a:cxnLst>
            <a:rect l="0" t="0" r="r" b="b"/>
            <a:pathLst>
              <a:path w="21420" h="21420" extrusionOk="0">
                <a:moveTo>
                  <a:pt x="8634" y="15875"/>
                </a:moveTo>
                <a:cubicBezTo>
                  <a:pt x="4619" y="15875"/>
                  <a:pt x="1364" y="12620"/>
                  <a:pt x="1364" y="8605"/>
                </a:cubicBezTo>
                <a:cubicBezTo>
                  <a:pt x="1364" y="4590"/>
                  <a:pt x="4619" y="1335"/>
                  <a:pt x="8634" y="1335"/>
                </a:cubicBezTo>
                <a:cubicBezTo>
                  <a:pt x="12649" y="1335"/>
                  <a:pt x="15904" y="4590"/>
                  <a:pt x="15904" y="8605"/>
                </a:cubicBezTo>
                <a:cubicBezTo>
                  <a:pt x="15904" y="12620"/>
                  <a:pt x="12649" y="15875"/>
                  <a:pt x="8634" y="15875"/>
                </a:cubicBezTo>
                <a:close/>
                <a:moveTo>
                  <a:pt x="20878" y="18268"/>
                </a:moveTo>
                <a:lnTo>
                  <a:pt x="15959" y="13348"/>
                </a:lnTo>
                <a:cubicBezTo>
                  <a:pt x="16828" y="11998"/>
                  <a:pt x="17338" y="10394"/>
                  <a:pt x="17338" y="8669"/>
                </a:cubicBezTo>
                <a:cubicBezTo>
                  <a:pt x="17338" y="3881"/>
                  <a:pt x="13457" y="0"/>
                  <a:pt x="8669" y="0"/>
                </a:cubicBezTo>
                <a:cubicBezTo>
                  <a:pt x="3881" y="0"/>
                  <a:pt x="0" y="3881"/>
                  <a:pt x="0" y="8669"/>
                </a:cubicBezTo>
                <a:cubicBezTo>
                  <a:pt x="0" y="13457"/>
                  <a:pt x="3881" y="17338"/>
                  <a:pt x="8669" y="17338"/>
                </a:cubicBezTo>
                <a:cubicBezTo>
                  <a:pt x="10394" y="17338"/>
                  <a:pt x="11998" y="16828"/>
                  <a:pt x="13348" y="15960"/>
                </a:cubicBezTo>
                <a:lnTo>
                  <a:pt x="18268" y="20879"/>
                </a:lnTo>
                <a:cubicBezTo>
                  <a:pt x="18988" y="21600"/>
                  <a:pt x="20158" y="21600"/>
                  <a:pt x="20878" y="20879"/>
                </a:cubicBezTo>
                <a:cubicBezTo>
                  <a:pt x="21600" y="20158"/>
                  <a:pt x="21600" y="18989"/>
                  <a:pt x="20878" y="18268"/>
                </a:cubicBezTo>
                <a:close/>
              </a:path>
            </a:pathLst>
          </a:custGeom>
          <a:solidFill>
            <a:srgbClr val="F7F9FF"/>
          </a:solidFill>
          <a:effectLst>
            <a:outerShdw blurRad="863600" dist="190500" dir="5400000" rotWithShape="0">
              <a:srgbClr val="000000">
                <a:alpha val="17774"/>
              </a:srgbClr>
            </a:outerShdw>
          </a:effectLst>
        </p:spPr>
        <p:txBody>
          <a:bodyPr lIns="53578" tIns="53578" rIns="53578" bIns="53578" anchor="ctr"/>
          <a:lstStyle/>
          <a:p>
            <a:pPr>
              <a:defRPr sz="1800">
                <a:solidFill>
                  <a:srgbClr val="000000"/>
                </a:solidFill>
              </a:defRPr>
            </a:pPr>
            <a:endParaRPr/>
          </a:p>
        </p:txBody>
      </p:sp>
      <p:sp>
        <p:nvSpPr>
          <p:cNvPr id="294" name="Kształt"/>
          <p:cNvSpPr>
            <a:spLocks noGrp="1"/>
          </p:cNvSpPr>
          <p:nvPr>
            <p:ph type="body" sz="quarter" idx="28"/>
          </p:nvPr>
        </p:nvSpPr>
        <p:spPr>
          <a:xfrm>
            <a:off x="7412637" y="7740716"/>
            <a:ext cx="815122" cy="685121"/>
          </a:xfrm>
          <a:custGeom>
            <a:avLst/>
            <a:gdLst/>
            <a:ahLst/>
            <a:cxnLst>
              <a:cxn ang="0">
                <a:pos x="wd2" y="hd2"/>
              </a:cxn>
              <a:cxn ang="5400000">
                <a:pos x="wd2" y="hd2"/>
              </a:cxn>
              <a:cxn ang="10800000">
                <a:pos x="wd2" y="hd2"/>
              </a:cxn>
              <a:cxn ang="16200000">
                <a:pos x="wd2" y="hd2"/>
              </a:cxn>
            </a:cxnLst>
            <a:rect l="0" t="0" r="r" b="b"/>
            <a:pathLst>
              <a:path w="21600" h="21281" extrusionOk="0">
                <a:moveTo>
                  <a:pt x="13567" y="18722"/>
                </a:moveTo>
                <a:cubicBezTo>
                  <a:pt x="13389" y="19506"/>
                  <a:pt x="12707" y="19971"/>
                  <a:pt x="12044" y="19761"/>
                </a:cubicBezTo>
                <a:lnTo>
                  <a:pt x="7238" y="18242"/>
                </a:lnTo>
                <a:cubicBezTo>
                  <a:pt x="6574" y="18033"/>
                  <a:pt x="6180" y="17227"/>
                  <a:pt x="6359" y="16443"/>
                </a:cubicBezTo>
                <a:cubicBezTo>
                  <a:pt x="6447" y="16053"/>
                  <a:pt x="6560" y="15553"/>
                  <a:pt x="6692" y="14967"/>
                </a:cubicBezTo>
                <a:lnTo>
                  <a:pt x="13816" y="17627"/>
                </a:lnTo>
                <a:cubicBezTo>
                  <a:pt x="13720" y="18048"/>
                  <a:pt x="13636" y="18420"/>
                  <a:pt x="13567" y="18722"/>
                </a:cubicBezTo>
                <a:close/>
                <a:moveTo>
                  <a:pt x="21600" y="0"/>
                </a:moveTo>
                <a:lnTo>
                  <a:pt x="0" y="8067"/>
                </a:lnTo>
                <a:lnTo>
                  <a:pt x="0" y="12467"/>
                </a:lnTo>
                <a:lnTo>
                  <a:pt x="5505" y="14524"/>
                </a:lnTo>
                <a:cubicBezTo>
                  <a:pt x="5428" y="14864"/>
                  <a:pt x="5317" y="15358"/>
                  <a:pt x="5157" y="16063"/>
                </a:cubicBezTo>
                <a:cubicBezTo>
                  <a:pt x="4801" y="17630"/>
                  <a:pt x="5589" y="19241"/>
                  <a:pt x="6916" y="19661"/>
                </a:cubicBezTo>
                <a:lnTo>
                  <a:pt x="11722" y="21180"/>
                </a:lnTo>
                <a:cubicBezTo>
                  <a:pt x="13049" y="21600"/>
                  <a:pt x="14413" y="20670"/>
                  <a:pt x="14768" y="19103"/>
                </a:cubicBezTo>
                <a:cubicBezTo>
                  <a:pt x="14862" y="18691"/>
                  <a:pt x="14939" y="18352"/>
                  <a:pt x="15003" y="18071"/>
                </a:cubicBezTo>
                <a:lnTo>
                  <a:pt x="21600" y="20534"/>
                </a:lnTo>
                <a:lnTo>
                  <a:pt x="21600" y="0"/>
                </a:lnTo>
                <a:close/>
              </a:path>
            </a:pathLst>
          </a:custGeom>
          <a:solidFill>
            <a:srgbClr val="F7F9FF"/>
          </a:solidFill>
        </p:spPr>
        <p:txBody>
          <a:bodyPr lIns="53578" tIns="53578" rIns="53578" bIns="53578" anchor="ctr"/>
          <a:lstStyle/>
          <a:p>
            <a:pPr>
              <a:defRPr sz="1800">
                <a:solidFill>
                  <a:srgbClr val="000000"/>
                </a:solidFill>
              </a:defRPr>
            </a:pPr>
            <a:endParaRPr/>
          </a:p>
        </p:txBody>
      </p:sp>
      <p:sp>
        <p:nvSpPr>
          <p:cNvPr id="295" name="Amet Fringilla Tellus Venenatis"/>
          <p:cNvSpPr txBox="1">
            <a:spLocks noGrp="1"/>
          </p:cNvSpPr>
          <p:nvPr>
            <p:ph type="body" sz="quarter" idx="29"/>
          </p:nvPr>
        </p:nvSpPr>
        <p:spPr>
          <a:xfrm>
            <a:off x="2552707" y="9989754"/>
            <a:ext cx="3671904" cy="399350"/>
          </a:xfrm>
          <a:prstGeom prst="rect">
            <a:avLst/>
          </a:prstGeom>
        </p:spPr>
        <p:txBody>
          <a:bodyPr anchor="ctr"/>
          <a:lstStyle>
            <a:lvl1pPr>
              <a:defRPr sz="1800">
                <a:solidFill>
                  <a:srgbClr val="000000"/>
                </a:solidFill>
                <a:latin typeface="+mn-lt"/>
                <a:ea typeface="+mn-ea"/>
                <a:cs typeface="+mn-cs"/>
                <a:sym typeface="Helvetica Neue Medium"/>
              </a:defRPr>
            </a:lvl1pPr>
          </a:lstStyle>
          <a:p>
            <a:r>
              <a:t>Amet Fringilla Tellus Venenatis</a:t>
            </a:r>
          </a:p>
        </p:txBody>
      </p:sp>
      <p:sp>
        <p:nvSpPr>
          <p:cNvPr id="296" name="Etiam sem euismod. Praesent cursus, vel nisl consectetur et."/>
          <p:cNvSpPr txBox="1">
            <a:spLocks noGrp="1"/>
          </p:cNvSpPr>
          <p:nvPr>
            <p:ph type="body" sz="quarter" idx="30"/>
          </p:nvPr>
        </p:nvSpPr>
        <p:spPr>
          <a:xfrm>
            <a:off x="2552707" y="10513366"/>
            <a:ext cx="3671904" cy="1250157"/>
          </a:xfrm>
          <a:prstGeom prst="rect">
            <a:avLst/>
          </a:prstGeom>
        </p:spPr>
        <p:txBody>
          <a:bodyPr/>
          <a:lstStyle>
            <a:lvl1pPr>
              <a:defRPr sz="1800"/>
            </a:lvl1pPr>
          </a:lstStyle>
          <a:p>
            <a:r>
              <a:t>Etiam sem euismod. Praesent cursus, vel nisl consectetur et.</a:t>
            </a:r>
          </a:p>
        </p:txBody>
      </p:sp>
      <p:sp>
        <p:nvSpPr>
          <p:cNvPr id="297" name="Amet Fringilla Tellus Venenatis"/>
          <p:cNvSpPr txBox="1">
            <a:spLocks noGrp="1"/>
          </p:cNvSpPr>
          <p:nvPr>
            <p:ph type="body" sz="quarter" idx="31"/>
          </p:nvPr>
        </p:nvSpPr>
        <p:spPr>
          <a:xfrm>
            <a:off x="11194122" y="9989754"/>
            <a:ext cx="3671905" cy="399350"/>
          </a:xfrm>
          <a:prstGeom prst="rect">
            <a:avLst/>
          </a:prstGeom>
        </p:spPr>
        <p:txBody>
          <a:bodyPr anchor="ctr"/>
          <a:lstStyle>
            <a:lvl1pPr>
              <a:defRPr sz="1800">
                <a:solidFill>
                  <a:srgbClr val="000000"/>
                </a:solidFill>
                <a:latin typeface="+mn-lt"/>
                <a:ea typeface="+mn-ea"/>
                <a:cs typeface="+mn-cs"/>
                <a:sym typeface="Helvetica Neue Medium"/>
              </a:defRPr>
            </a:lvl1pPr>
          </a:lstStyle>
          <a:p>
            <a:r>
              <a:t>Amet Fringilla Tellus Venenatis</a:t>
            </a:r>
          </a:p>
        </p:txBody>
      </p:sp>
      <p:sp>
        <p:nvSpPr>
          <p:cNvPr id="298" name="Etiam sem euismod. Praesent cursus, vel nisl consectetur et."/>
          <p:cNvSpPr txBox="1">
            <a:spLocks noGrp="1"/>
          </p:cNvSpPr>
          <p:nvPr>
            <p:ph type="body" sz="quarter" idx="32"/>
          </p:nvPr>
        </p:nvSpPr>
        <p:spPr>
          <a:xfrm>
            <a:off x="11194122" y="10513366"/>
            <a:ext cx="3671905" cy="1250157"/>
          </a:xfrm>
          <a:prstGeom prst="rect">
            <a:avLst/>
          </a:prstGeom>
        </p:spPr>
        <p:txBody>
          <a:bodyPr/>
          <a:lstStyle>
            <a:lvl1pPr>
              <a:defRPr sz="1800"/>
            </a:lvl1pPr>
          </a:lstStyle>
          <a:p>
            <a:r>
              <a:t>Etiam sem euismod. Praesent cursus, vel nisl consectetur et.</a:t>
            </a:r>
          </a:p>
        </p:txBody>
      </p:sp>
      <p:sp>
        <p:nvSpPr>
          <p:cNvPr id="299" name="Amet Fringilla Tellus Venenatis"/>
          <p:cNvSpPr txBox="1">
            <a:spLocks noGrp="1"/>
          </p:cNvSpPr>
          <p:nvPr>
            <p:ph type="body" sz="quarter" idx="33"/>
          </p:nvPr>
        </p:nvSpPr>
        <p:spPr>
          <a:xfrm>
            <a:off x="6956160" y="4737536"/>
            <a:ext cx="3671905" cy="399350"/>
          </a:xfrm>
          <a:prstGeom prst="rect">
            <a:avLst/>
          </a:prstGeom>
        </p:spPr>
        <p:txBody>
          <a:bodyPr anchor="ctr"/>
          <a:lstStyle>
            <a:lvl1pPr>
              <a:defRPr sz="1800">
                <a:solidFill>
                  <a:srgbClr val="000000"/>
                </a:solidFill>
                <a:latin typeface="+mn-lt"/>
                <a:ea typeface="+mn-ea"/>
                <a:cs typeface="+mn-cs"/>
                <a:sym typeface="Helvetica Neue Medium"/>
              </a:defRPr>
            </a:lvl1pPr>
          </a:lstStyle>
          <a:p>
            <a:r>
              <a:t>Amet Fringilla Tellus Venenatis</a:t>
            </a:r>
          </a:p>
        </p:txBody>
      </p:sp>
      <p:sp>
        <p:nvSpPr>
          <p:cNvPr id="300" name="Etiam sem euismod. Praesent cursus, vel nisl consectetur et."/>
          <p:cNvSpPr txBox="1">
            <a:spLocks noGrp="1"/>
          </p:cNvSpPr>
          <p:nvPr>
            <p:ph type="body" sz="quarter" idx="34"/>
          </p:nvPr>
        </p:nvSpPr>
        <p:spPr>
          <a:xfrm>
            <a:off x="6956160" y="5261147"/>
            <a:ext cx="3671905" cy="1250158"/>
          </a:xfrm>
          <a:prstGeom prst="rect">
            <a:avLst/>
          </a:prstGeom>
        </p:spPr>
        <p:txBody>
          <a:bodyPr/>
          <a:lstStyle>
            <a:lvl1pPr>
              <a:defRPr sz="1800"/>
            </a:lvl1pPr>
          </a:lstStyle>
          <a:p>
            <a:r>
              <a:t>Etiam sem euismod. Praesent cursus, vel nisl consectetur et.</a:t>
            </a:r>
          </a:p>
        </p:txBody>
      </p:sp>
      <p:sp>
        <p:nvSpPr>
          <p:cNvPr id="301" name="Amet Fringilla Tellus Venenatis"/>
          <p:cNvSpPr txBox="1">
            <a:spLocks noGrp="1"/>
          </p:cNvSpPr>
          <p:nvPr>
            <p:ph type="body" sz="quarter" idx="35"/>
          </p:nvPr>
        </p:nvSpPr>
        <p:spPr>
          <a:xfrm>
            <a:off x="15602089" y="4737536"/>
            <a:ext cx="3671905" cy="399350"/>
          </a:xfrm>
          <a:prstGeom prst="rect">
            <a:avLst/>
          </a:prstGeom>
        </p:spPr>
        <p:txBody>
          <a:bodyPr anchor="ctr"/>
          <a:lstStyle>
            <a:lvl1pPr>
              <a:defRPr sz="1800">
                <a:solidFill>
                  <a:srgbClr val="000000"/>
                </a:solidFill>
                <a:latin typeface="+mn-lt"/>
                <a:ea typeface="+mn-ea"/>
                <a:cs typeface="+mn-cs"/>
                <a:sym typeface="Helvetica Neue Medium"/>
              </a:defRPr>
            </a:lvl1pPr>
          </a:lstStyle>
          <a:p>
            <a:r>
              <a:t>Amet Fringilla Tellus Venenatis</a:t>
            </a:r>
          </a:p>
        </p:txBody>
      </p:sp>
      <p:sp>
        <p:nvSpPr>
          <p:cNvPr id="302" name="Etiam sem euismod. Praesent cursus, vel nisl consectetur et."/>
          <p:cNvSpPr txBox="1">
            <a:spLocks noGrp="1"/>
          </p:cNvSpPr>
          <p:nvPr>
            <p:ph type="body" sz="quarter" idx="36"/>
          </p:nvPr>
        </p:nvSpPr>
        <p:spPr>
          <a:xfrm>
            <a:off x="15602089" y="5261147"/>
            <a:ext cx="3671905" cy="1250158"/>
          </a:xfrm>
          <a:prstGeom prst="rect">
            <a:avLst/>
          </a:prstGeom>
        </p:spPr>
        <p:txBody>
          <a:bodyPr/>
          <a:lstStyle>
            <a:lvl1pPr>
              <a:defRPr sz="1800"/>
            </a:lvl1pPr>
          </a:lstStyle>
          <a:p>
            <a:r>
              <a:t>Etiam sem euismod. Praesent cursus, vel nisl consectetur et.</a:t>
            </a:r>
          </a:p>
        </p:txBody>
      </p:sp>
      <p:sp>
        <p:nvSpPr>
          <p:cNvPr id="303" name="Kształt"/>
          <p:cNvSpPr/>
          <p:nvPr/>
        </p:nvSpPr>
        <p:spPr>
          <a:xfrm>
            <a:off x="18805711" y="1022291"/>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E4C8E0"/>
          </a:solidFill>
          <a:ln w="12700">
            <a:miter lim="400000"/>
          </a:ln>
        </p:spPr>
        <p:txBody>
          <a:bodyPr lIns="53578" tIns="53578" rIns="53578" bIns="53578" anchor="ctr"/>
          <a:lstStyle/>
          <a:p>
            <a:pPr algn="ctr">
              <a:lnSpc>
                <a:spcPct val="100000"/>
              </a:lnSpc>
              <a:defRPr sz="3000">
                <a:solidFill>
                  <a:srgbClr val="FFFFFF"/>
                </a:solidFill>
                <a:latin typeface="+mn-lt"/>
                <a:ea typeface="+mn-ea"/>
                <a:cs typeface="+mn-cs"/>
                <a:sym typeface="Helvetica Neue Medium"/>
              </a:defRPr>
            </a:pPr>
            <a:endParaRPr/>
          </a:p>
        </p:txBody>
      </p:sp>
      <p:sp>
        <p:nvSpPr>
          <p:cNvPr id="304" name="Okrąg"/>
          <p:cNvSpPr/>
          <p:nvPr/>
        </p:nvSpPr>
        <p:spPr>
          <a:xfrm>
            <a:off x="12889097" y="2776752"/>
            <a:ext cx="847888" cy="847888"/>
          </a:xfrm>
          <a:prstGeom prst="ellipse">
            <a:avLst/>
          </a:prstGeom>
          <a:solidFill>
            <a:srgbClr val="6DB8A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5"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6"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8">
    <p:spTree>
      <p:nvGrpSpPr>
        <p:cNvPr id="1" name=""/>
        <p:cNvGrpSpPr/>
        <p:nvPr/>
      </p:nvGrpSpPr>
      <p:grpSpPr>
        <a:xfrm>
          <a:off x="0" y="0"/>
          <a:ext cx="0" cy="0"/>
          <a:chOff x="0" y="0"/>
          <a:chExt cx="0" cy="0"/>
        </a:xfrm>
      </p:grpSpPr>
      <p:sp>
        <p:nvSpPr>
          <p:cNvPr id="313" name="Prostokąt"/>
          <p:cNvSpPr/>
          <p:nvPr userDrawn="1"/>
        </p:nvSpPr>
        <p:spPr>
          <a:xfrm>
            <a:off x="15142866" y="207268"/>
            <a:ext cx="9004301" cy="13301465"/>
          </a:xfrm>
          <a:prstGeom prst="rect">
            <a:avLst/>
          </a:prstGeom>
          <a:solidFill>
            <a:srgbClr val="E4C8E0"/>
          </a:solidFill>
          <a:ln w="12700">
            <a:miter lim="400000"/>
          </a:ln>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314" name="Slide Title"/>
          <p:cNvSpPr txBox="1">
            <a:spLocks noGrp="1"/>
          </p:cNvSpPr>
          <p:nvPr>
            <p:ph type="title" hasCustomPrompt="1"/>
          </p:nvPr>
        </p:nvSpPr>
        <p:spPr>
          <a:xfrm>
            <a:off x="2530922" y="3975206"/>
            <a:ext cx="10726267" cy="2467587"/>
          </a:xfrm>
          <a:prstGeom prst="rect">
            <a:avLst/>
          </a:prstGeom>
        </p:spPr>
        <p:txBody>
          <a:bodyPr anchor="t"/>
          <a:lstStyle>
            <a:lvl1pPr defTabSz="2438339">
              <a:lnSpc>
                <a:spcPct val="80000"/>
              </a:lnSpc>
              <a:defRPr sz="8400" spc="-168"/>
            </a:lvl1pPr>
          </a:lstStyle>
          <a:p>
            <a:r>
              <a:t>Slide Title</a:t>
            </a:r>
          </a:p>
        </p:txBody>
      </p:sp>
      <p:sp>
        <p:nvSpPr>
          <p:cNvPr id="315" name="Treść - poziom 1…"/>
          <p:cNvSpPr txBox="1">
            <a:spLocks noGrp="1"/>
          </p:cNvSpPr>
          <p:nvPr>
            <p:ph type="body" sz="quarter" idx="1" hasCustomPrompt="1"/>
          </p:nvPr>
        </p:nvSpPr>
        <p:spPr>
          <a:xfrm>
            <a:off x="2530922" y="7273207"/>
            <a:ext cx="10726267" cy="2467587"/>
          </a:xfrm>
          <a:prstGeom prst="rect">
            <a:avLst/>
          </a:prstGeom>
        </p:spPr>
        <p:txBody>
          <a:bodyPr/>
          <a:lstStyle/>
          <a:p>
            <a:r>
              <a:t>Slide bullet text</a:t>
            </a:r>
          </a:p>
          <a:p>
            <a:pPr lvl="1"/>
            <a:endParaRPr/>
          </a:p>
          <a:p>
            <a:pPr lvl="2"/>
            <a:endParaRPr/>
          </a:p>
          <a:p>
            <a:pPr lvl="3"/>
            <a:endParaRPr/>
          </a:p>
          <a:p>
            <a:pPr lvl="4"/>
            <a:endParaRPr/>
          </a:p>
        </p:txBody>
      </p:sp>
      <p:sp>
        <p:nvSpPr>
          <p:cNvPr id="39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Symbol zastępczy obrazu 2">
            <a:extLst>
              <a:ext uri="{FF2B5EF4-FFF2-40B4-BE49-F238E27FC236}">
                <a16:creationId xmlns:a16="http://schemas.microsoft.com/office/drawing/2014/main" id="{39346EC8-EC1F-4AB8-98B1-44E07CCF542A}"/>
              </a:ext>
            </a:extLst>
          </p:cNvPr>
          <p:cNvSpPr>
            <a:spLocks noGrp="1"/>
          </p:cNvSpPr>
          <p:nvPr>
            <p:ph type="pic" sz="quarter" idx="10"/>
          </p:nvPr>
        </p:nvSpPr>
        <p:spPr>
          <a:xfrm>
            <a:off x="15319848" y="442450"/>
            <a:ext cx="8690528" cy="12868727"/>
          </a:xfrm>
        </p:spPr>
        <p:txBody>
          <a:bodyPr/>
          <a:lstStyle/>
          <a:p>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9">
    <p:spTree>
      <p:nvGrpSpPr>
        <p:cNvPr id="1" name=""/>
        <p:cNvGrpSpPr/>
        <p:nvPr/>
      </p:nvGrpSpPr>
      <p:grpSpPr>
        <a:xfrm>
          <a:off x="0" y="0"/>
          <a:ext cx="0" cy="0"/>
          <a:chOff x="0" y="0"/>
          <a:chExt cx="0" cy="0"/>
        </a:xfrm>
      </p:grpSpPr>
      <p:sp>
        <p:nvSpPr>
          <p:cNvPr id="399" name="Photo Placeholder 6.jpg"/>
          <p:cNvSpPr>
            <a:spLocks noGrp="1"/>
          </p:cNvSpPr>
          <p:nvPr>
            <p:ph type="pic" sz="quarter" idx="21"/>
          </p:nvPr>
        </p:nvSpPr>
        <p:spPr>
          <a:xfrm>
            <a:off x="3257491" y="4560880"/>
            <a:ext cx="8785312" cy="5681169"/>
          </a:xfrm>
          <a:prstGeom prst="rect">
            <a:avLst/>
          </a:prstGeom>
        </p:spPr>
        <p:txBody>
          <a:bodyPr lIns="91439" tIns="45719" rIns="91439" bIns="45719"/>
          <a:lstStyle/>
          <a:p>
            <a:endParaRPr/>
          </a:p>
        </p:txBody>
      </p:sp>
      <p:sp>
        <p:nvSpPr>
          <p:cNvPr id="400" name="Slide Title"/>
          <p:cNvSpPr txBox="1">
            <a:spLocks noGrp="1"/>
          </p:cNvSpPr>
          <p:nvPr>
            <p:ph type="title" hasCustomPrompt="1"/>
          </p:nvPr>
        </p:nvSpPr>
        <p:spPr>
          <a:xfrm>
            <a:off x="2539254" y="1973460"/>
            <a:ext cx="19305492" cy="1250158"/>
          </a:xfrm>
          <a:prstGeom prst="rect">
            <a:avLst/>
          </a:prstGeom>
        </p:spPr>
        <p:txBody>
          <a:bodyPr/>
          <a:lstStyle/>
          <a:p>
            <a:r>
              <a:t>Slide Title</a:t>
            </a:r>
          </a:p>
        </p:txBody>
      </p:sp>
      <p:sp>
        <p:nvSpPr>
          <p:cNvPr id="401" name="Subject Name Here"/>
          <p:cNvSpPr txBox="1">
            <a:spLocks noGrp="1"/>
          </p:cNvSpPr>
          <p:nvPr>
            <p:ph type="body" sz="quarter" idx="22"/>
          </p:nvPr>
        </p:nvSpPr>
        <p:spPr>
          <a:xfrm>
            <a:off x="3909671" y="10689556"/>
            <a:ext cx="4504003" cy="553154"/>
          </a:xfrm>
          <a:prstGeom prst="rect">
            <a:avLst/>
          </a:prstGeom>
        </p:spPr>
        <p:txBody>
          <a:bodyPr anchor="ctr"/>
          <a:lstStyle>
            <a:lvl1pPr>
              <a:defRPr sz="1800">
                <a:solidFill>
                  <a:srgbClr val="000000"/>
                </a:solidFill>
                <a:latin typeface="+mn-lt"/>
                <a:ea typeface="+mn-ea"/>
                <a:cs typeface="+mn-cs"/>
                <a:sym typeface="Helvetica Neue Medium"/>
              </a:defRPr>
            </a:lvl1pPr>
          </a:lstStyle>
          <a:p>
            <a:r>
              <a:t>Subject Name Here</a:t>
            </a:r>
          </a:p>
        </p:txBody>
      </p:sp>
      <p:sp>
        <p:nvSpPr>
          <p:cNvPr id="402" name="Donec sed odio dui. Etiam porta sem malesuada magna mollis euismod."/>
          <p:cNvSpPr txBox="1">
            <a:spLocks noGrp="1"/>
          </p:cNvSpPr>
          <p:nvPr>
            <p:ph type="body" sz="quarter" idx="23"/>
          </p:nvPr>
        </p:nvSpPr>
        <p:spPr>
          <a:xfrm>
            <a:off x="3893641" y="11308368"/>
            <a:ext cx="4504003" cy="978263"/>
          </a:xfrm>
          <a:prstGeom prst="rect">
            <a:avLst/>
          </a:prstGeom>
        </p:spPr>
        <p:txBody>
          <a:bodyPr/>
          <a:lstStyle>
            <a:lvl1pPr>
              <a:defRPr sz="1800"/>
            </a:lvl1pPr>
          </a:lstStyle>
          <a:p>
            <a:r>
              <a:t>Donec sed odio dui. Etiam porta sem malesuada magna mollis euismod.</a:t>
            </a:r>
          </a:p>
        </p:txBody>
      </p:sp>
      <p:sp>
        <p:nvSpPr>
          <p:cNvPr id="403" name="Photo Placeholder 5.jpg"/>
          <p:cNvSpPr>
            <a:spLocks noGrp="1"/>
          </p:cNvSpPr>
          <p:nvPr>
            <p:ph type="pic" sz="quarter" idx="24"/>
          </p:nvPr>
        </p:nvSpPr>
        <p:spPr>
          <a:xfrm>
            <a:off x="5912201" y="4560880"/>
            <a:ext cx="8521753" cy="5681169"/>
          </a:xfrm>
          <a:prstGeom prst="rect">
            <a:avLst/>
          </a:prstGeom>
        </p:spPr>
        <p:txBody>
          <a:bodyPr lIns="91439" tIns="45719" rIns="91439" bIns="45719"/>
          <a:lstStyle/>
          <a:p>
            <a:endParaRPr/>
          </a:p>
        </p:txBody>
      </p:sp>
      <p:sp>
        <p:nvSpPr>
          <p:cNvPr id="404" name="Subject Name Here"/>
          <p:cNvSpPr txBox="1">
            <a:spLocks noGrp="1"/>
          </p:cNvSpPr>
          <p:nvPr>
            <p:ph type="body" sz="quarter" idx="25"/>
          </p:nvPr>
        </p:nvSpPr>
        <p:spPr>
          <a:xfrm>
            <a:off x="9946027" y="10689556"/>
            <a:ext cx="4504002" cy="553154"/>
          </a:xfrm>
          <a:prstGeom prst="rect">
            <a:avLst/>
          </a:prstGeom>
        </p:spPr>
        <p:txBody>
          <a:bodyPr anchor="ctr"/>
          <a:lstStyle>
            <a:lvl1pPr>
              <a:defRPr sz="1800">
                <a:solidFill>
                  <a:srgbClr val="000000"/>
                </a:solidFill>
                <a:latin typeface="+mn-lt"/>
                <a:ea typeface="+mn-ea"/>
                <a:cs typeface="+mn-cs"/>
                <a:sym typeface="Helvetica Neue Medium"/>
              </a:defRPr>
            </a:lvl1pPr>
          </a:lstStyle>
          <a:p>
            <a:r>
              <a:t>Subject Name Here</a:t>
            </a:r>
          </a:p>
        </p:txBody>
      </p:sp>
      <p:sp>
        <p:nvSpPr>
          <p:cNvPr id="405" name="Lorem ipsum dolor sit amet, adipiscing elit. Aenean nulla sed consectetur."/>
          <p:cNvSpPr txBox="1">
            <a:spLocks noGrp="1"/>
          </p:cNvSpPr>
          <p:nvPr>
            <p:ph type="body" sz="quarter" idx="26"/>
          </p:nvPr>
        </p:nvSpPr>
        <p:spPr>
          <a:xfrm>
            <a:off x="9929997" y="11308368"/>
            <a:ext cx="4504003" cy="978263"/>
          </a:xfrm>
          <a:prstGeom prst="rect">
            <a:avLst/>
          </a:prstGeom>
        </p:spPr>
        <p:txBody>
          <a:bodyPr/>
          <a:lstStyle>
            <a:lvl1pPr>
              <a:defRPr sz="1800"/>
            </a:lvl1pPr>
          </a:lstStyle>
          <a:p>
            <a:r>
              <a:t>Lorem ipsum dolor sit amet, adipiscing elit. Aenean nulla sed consectetur.</a:t>
            </a:r>
          </a:p>
        </p:txBody>
      </p:sp>
      <p:sp>
        <p:nvSpPr>
          <p:cNvPr id="406" name="Photo Placeholder 6.jpg"/>
          <p:cNvSpPr>
            <a:spLocks noGrp="1"/>
          </p:cNvSpPr>
          <p:nvPr>
            <p:ph type="pic" sz="quarter" idx="27"/>
          </p:nvPr>
        </p:nvSpPr>
        <p:spPr>
          <a:xfrm>
            <a:off x="12631606" y="4560880"/>
            <a:ext cx="8785313" cy="5681169"/>
          </a:xfrm>
          <a:prstGeom prst="rect">
            <a:avLst/>
          </a:prstGeom>
        </p:spPr>
        <p:txBody>
          <a:bodyPr lIns="91439" tIns="45719" rIns="91439" bIns="45719"/>
          <a:lstStyle/>
          <a:p>
            <a:endParaRPr/>
          </a:p>
        </p:txBody>
      </p:sp>
      <p:sp>
        <p:nvSpPr>
          <p:cNvPr id="407" name="Subject Name Here"/>
          <p:cNvSpPr txBox="1">
            <a:spLocks noGrp="1"/>
          </p:cNvSpPr>
          <p:nvPr>
            <p:ph type="body" sz="quarter" idx="28"/>
          </p:nvPr>
        </p:nvSpPr>
        <p:spPr>
          <a:xfrm>
            <a:off x="15998412" y="10689556"/>
            <a:ext cx="4504003" cy="553154"/>
          </a:xfrm>
          <a:prstGeom prst="rect">
            <a:avLst/>
          </a:prstGeom>
        </p:spPr>
        <p:txBody>
          <a:bodyPr anchor="ctr"/>
          <a:lstStyle>
            <a:lvl1pPr>
              <a:defRPr sz="1800">
                <a:solidFill>
                  <a:srgbClr val="000000"/>
                </a:solidFill>
                <a:latin typeface="+mn-lt"/>
                <a:ea typeface="+mn-ea"/>
                <a:cs typeface="+mn-cs"/>
                <a:sym typeface="Helvetica Neue Medium"/>
              </a:defRPr>
            </a:lvl1pPr>
          </a:lstStyle>
          <a:p>
            <a:r>
              <a:t>Subject Name Here</a:t>
            </a:r>
          </a:p>
        </p:txBody>
      </p:sp>
      <p:sp>
        <p:nvSpPr>
          <p:cNvPr id="408" name="Donec sed dui. Fusce, tellus ac cursus, tortor, ut massa justo sit amet risus."/>
          <p:cNvSpPr txBox="1">
            <a:spLocks noGrp="1"/>
          </p:cNvSpPr>
          <p:nvPr>
            <p:ph type="body" sz="quarter" idx="29"/>
          </p:nvPr>
        </p:nvSpPr>
        <p:spPr>
          <a:xfrm>
            <a:off x="15982382" y="11308368"/>
            <a:ext cx="4504003" cy="978263"/>
          </a:xfrm>
          <a:prstGeom prst="rect">
            <a:avLst/>
          </a:prstGeom>
        </p:spPr>
        <p:txBody>
          <a:bodyPr/>
          <a:lstStyle>
            <a:lvl1pPr>
              <a:defRPr sz="1800"/>
            </a:lvl1pPr>
          </a:lstStyle>
          <a:p>
            <a:r>
              <a:t>Donec sed dui. Fusce, tellus ac cursus, tortor, ut massa justo sit amet risus.</a:t>
            </a:r>
          </a:p>
        </p:txBody>
      </p:sp>
      <p:sp>
        <p:nvSpPr>
          <p:cNvPr id="409" name="Kształt"/>
          <p:cNvSpPr/>
          <p:nvPr/>
        </p:nvSpPr>
        <p:spPr>
          <a:xfrm>
            <a:off x="18805711" y="1022291"/>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E4C8E0"/>
          </a:solidFill>
          <a:ln w="12700">
            <a:miter lim="400000"/>
          </a:ln>
        </p:spPr>
        <p:txBody>
          <a:bodyPr lIns="53578" tIns="53578" rIns="53578" bIns="53578" anchor="ctr"/>
          <a:lstStyle/>
          <a:p>
            <a:pPr algn="ctr">
              <a:lnSpc>
                <a:spcPct val="100000"/>
              </a:lnSpc>
              <a:defRPr sz="3000">
                <a:solidFill>
                  <a:srgbClr val="FFFFFF"/>
                </a:solidFill>
                <a:latin typeface="+mn-lt"/>
                <a:ea typeface="+mn-ea"/>
                <a:cs typeface="+mn-cs"/>
                <a:sym typeface="Helvetica Neue Medium"/>
              </a:defRPr>
            </a:pPr>
            <a:endParaRPr/>
          </a:p>
        </p:txBody>
      </p:sp>
      <p:sp>
        <p:nvSpPr>
          <p:cNvPr id="410" name="Okrąg"/>
          <p:cNvSpPr/>
          <p:nvPr/>
        </p:nvSpPr>
        <p:spPr>
          <a:xfrm>
            <a:off x="12889097" y="2776752"/>
            <a:ext cx="847888" cy="847888"/>
          </a:xfrm>
          <a:prstGeom prst="ellipse">
            <a:avLst/>
          </a:prstGeom>
          <a:solidFill>
            <a:srgbClr val="6DB8A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1"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12"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0">
    <p:spTree>
      <p:nvGrpSpPr>
        <p:cNvPr id="1" name=""/>
        <p:cNvGrpSpPr/>
        <p:nvPr/>
      </p:nvGrpSpPr>
      <p:grpSpPr>
        <a:xfrm>
          <a:off x="0" y="0"/>
          <a:ext cx="0" cy="0"/>
          <a:chOff x="0" y="0"/>
          <a:chExt cx="0" cy="0"/>
        </a:xfrm>
      </p:grpSpPr>
      <p:sp>
        <p:nvSpPr>
          <p:cNvPr id="419" name="Prostokąt"/>
          <p:cNvSpPr>
            <a:spLocks noGrp="1"/>
          </p:cNvSpPr>
          <p:nvPr>
            <p:ph type="body" sz="quarter" idx="21"/>
          </p:nvPr>
        </p:nvSpPr>
        <p:spPr>
          <a:xfrm>
            <a:off x="12766590" y="10206336"/>
            <a:ext cx="1243779" cy="2452531"/>
          </a:xfrm>
          <a:prstGeom prst="rect">
            <a:avLst/>
          </a:prstGeom>
          <a:solidFill>
            <a:srgbClr val="C5D6E4"/>
          </a:solidFill>
        </p:spPr>
        <p:txBody>
          <a:bodyPr lIns="71437" tIns="71437" rIns="71437" bIns="71437"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0" name="Prostokąt"/>
          <p:cNvSpPr>
            <a:spLocks noGrp="1"/>
          </p:cNvSpPr>
          <p:nvPr>
            <p:ph type="body" sz="quarter" idx="22"/>
          </p:nvPr>
        </p:nvSpPr>
        <p:spPr>
          <a:xfrm>
            <a:off x="12766590" y="7245093"/>
            <a:ext cx="1243779" cy="2452531"/>
          </a:xfrm>
          <a:prstGeom prst="rect">
            <a:avLst/>
          </a:prstGeom>
          <a:solidFill>
            <a:srgbClr val="6DB8A4"/>
          </a:solidFill>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421" name="Prostokąt"/>
          <p:cNvSpPr>
            <a:spLocks noGrp="1"/>
          </p:cNvSpPr>
          <p:nvPr>
            <p:ph type="body" sz="quarter" idx="23"/>
          </p:nvPr>
        </p:nvSpPr>
        <p:spPr>
          <a:xfrm>
            <a:off x="12766588" y="4283850"/>
            <a:ext cx="1243779" cy="2452532"/>
          </a:xfrm>
          <a:prstGeom prst="rect">
            <a:avLst/>
          </a:prstGeom>
          <a:solidFill>
            <a:srgbClr val="E4C8E0"/>
          </a:solidFill>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422" name="Slide Title"/>
          <p:cNvSpPr txBox="1">
            <a:spLocks noGrp="1"/>
          </p:cNvSpPr>
          <p:nvPr>
            <p:ph type="title" hasCustomPrompt="1"/>
          </p:nvPr>
        </p:nvSpPr>
        <p:spPr>
          <a:xfrm>
            <a:off x="2544622" y="1973460"/>
            <a:ext cx="19294756" cy="1250158"/>
          </a:xfrm>
          <a:prstGeom prst="rect">
            <a:avLst/>
          </a:prstGeom>
        </p:spPr>
        <p:txBody>
          <a:bodyPr/>
          <a:lstStyle/>
          <a:p>
            <a:r>
              <a:t>Slide Title</a:t>
            </a:r>
          </a:p>
        </p:txBody>
      </p:sp>
      <p:sp>
        <p:nvSpPr>
          <p:cNvPr id="423" name="Nulla vitae elit libero, a pharetra augue id dolor id nibh ultricies vehicula ut id elit. Etiam porta sem malesuada magna mollis euismod."/>
          <p:cNvSpPr>
            <a:spLocks noGrp="1"/>
          </p:cNvSpPr>
          <p:nvPr>
            <p:ph type="body" sz="quarter" idx="24"/>
          </p:nvPr>
        </p:nvSpPr>
        <p:spPr>
          <a:xfrm>
            <a:off x="14433932" y="4981852"/>
            <a:ext cx="6350001" cy="1611321"/>
          </a:xfrm>
          <a:prstGeom prst="rect">
            <a:avLst/>
          </a:prstGeom>
        </p:spPr>
        <p:txBody>
          <a:bodyPr/>
          <a:lstStyle>
            <a:lvl1pPr>
              <a:defRPr sz="1800"/>
            </a:lvl1pPr>
          </a:lstStyle>
          <a:p>
            <a:r>
              <a:t>Nulla vitae elit libero, a pharetra augue id dolor id nibh ultricies vehicula ut id elit. Etiam porta sem malesuada magna mollis euismod.</a:t>
            </a:r>
          </a:p>
        </p:txBody>
      </p:sp>
      <p:sp>
        <p:nvSpPr>
          <p:cNvPr id="424" name="Ultricies Etiam"/>
          <p:cNvSpPr>
            <a:spLocks noGrp="1"/>
          </p:cNvSpPr>
          <p:nvPr>
            <p:ph type="body" sz="quarter" idx="25"/>
          </p:nvPr>
        </p:nvSpPr>
        <p:spPr>
          <a:xfrm>
            <a:off x="14433932" y="4446070"/>
            <a:ext cx="6350001" cy="448439"/>
          </a:xfrm>
          <a:prstGeom prst="rect">
            <a:avLst/>
          </a:prstGeom>
        </p:spPr>
        <p:txBody>
          <a:bodyPr anchor="ctr"/>
          <a:lstStyle>
            <a:lvl1pPr>
              <a:defRPr sz="1800">
                <a:solidFill>
                  <a:srgbClr val="000000"/>
                </a:solidFill>
                <a:latin typeface="+mn-lt"/>
                <a:ea typeface="+mn-ea"/>
                <a:cs typeface="+mn-cs"/>
                <a:sym typeface="Helvetica Neue Medium"/>
              </a:defRPr>
            </a:lvl1pPr>
          </a:lstStyle>
          <a:p>
            <a:r>
              <a:t>Ultricies Etiam</a:t>
            </a:r>
          </a:p>
        </p:txBody>
      </p:sp>
      <p:sp>
        <p:nvSpPr>
          <p:cNvPr id="425" name="Maecenas sed diam eget risus blandit sit amet non magna. Nullam id vehicula ut id elit. Nulla vitae elit libero, a pharetra augue blandit tempus porttitor."/>
          <p:cNvSpPr>
            <a:spLocks noGrp="1"/>
          </p:cNvSpPr>
          <p:nvPr>
            <p:ph type="body" sz="quarter" idx="26"/>
          </p:nvPr>
        </p:nvSpPr>
        <p:spPr>
          <a:xfrm>
            <a:off x="14433932" y="7971190"/>
            <a:ext cx="6350001" cy="1611322"/>
          </a:xfrm>
          <a:prstGeom prst="rect">
            <a:avLst/>
          </a:prstGeom>
        </p:spPr>
        <p:txBody>
          <a:bodyPr/>
          <a:lstStyle>
            <a:lvl1pPr>
              <a:defRPr sz="1800"/>
            </a:lvl1pPr>
          </a:lstStyle>
          <a:p>
            <a:r>
              <a:t>Maecenas sed diam eget risus blandit sit amet non magna. Nullam id vehicula ut id elit. Nulla vitae elit libero, a pharetra augue blandit tempus porttitor.</a:t>
            </a:r>
          </a:p>
        </p:txBody>
      </p:sp>
      <p:sp>
        <p:nvSpPr>
          <p:cNvPr id="426" name="Justo Elit"/>
          <p:cNvSpPr>
            <a:spLocks noGrp="1"/>
          </p:cNvSpPr>
          <p:nvPr>
            <p:ph type="body" sz="quarter" idx="27"/>
          </p:nvPr>
        </p:nvSpPr>
        <p:spPr>
          <a:xfrm>
            <a:off x="14433932" y="7435409"/>
            <a:ext cx="6350001" cy="448439"/>
          </a:xfrm>
          <a:prstGeom prst="rect">
            <a:avLst/>
          </a:prstGeom>
        </p:spPr>
        <p:txBody>
          <a:bodyPr anchor="ctr"/>
          <a:lstStyle>
            <a:lvl1pPr>
              <a:defRPr sz="1800">
                <a:solidFill>
                  <a:srgbClr val="000000"/>
                </a:solidFill>
                <a:latin typeface="+mn-lt"/>
                <a:ea typeface="+mn-ea"/>
                <a:cs typeface="+mn-cs"/>
                <a:sym typeface="Helvetica Neue Medium"/>
              </a:defRPr>
            </a:lvl1pPr>
          </a:lstStyle>
          <a:p>
            <a:r>
              <a:t>Justo Elit</a:t>
            </a:r>
          </a:p>
        </p:txBody>
      </p:sp>
      <p:sp>
        <p:nvSpPr>
          <p:cNvPr id="427" name="Cras mattis consectetur purus sit amet fermentum. Maecenas faucibus mollis interdum. Nulla vitae elit, a pharetra augue. Donec sed odio dui."/>
          <p:cNvSpPr>
            <a:spLocks noGrp="1"/>
          </p:cNvSpPr>
          <p:nvPr>
            <p:ph type="body" sz="quarter" idx="28"/>
          </p:nvPr>
        </p:nvSpPr>
        <p:spPr>
          <a:xfrm>
            <a:off x="14433932" y="10960529"/>
            <a:ext cx="6350001" cy="1611321"/>
          </a:xfrm>
          <a:prstGeom prst="rect">
            <a:avLst/>
          </a:prstGeom>
        </p:spPr>
        <p:txBody>
          <a:bodyPr/>
          <a:lstStyle>
            <a:lvl1pPr>
              <a:defRPr sz="1800"/>
            </a:lvl1pPr>
          </a:lstStyle>
          <a:p>
            <a:r>
              <a:t>Cras mattis consectetur purus sit amet fermentum. Maecenas faucibus mollis interdum. Nulla vitae elit, a pharetra augue. Donec sed odio dui.</a:t>
            </a:r>
          </a:p>
        </p:txBody>
      </p:sp>
      <p:sp>
        <p:nvSpPr>
          <p:cNvPr id="428" name="Adipiscing"/>
          <p:cNvSpPr>
            <a:spLocks noGrp="1"/>
          </p:cNvSpPr>
          <p:nvPr>
            <p:ph type="body" sz="quarter" idx="29"/>
          </p:nvPr>
        </p:nvSpPr>
        <p:spPr>
          <a:xfrm>
            <a:off x="14433932" y="10424747"/>
            <a:ext cx="6350001" cy="448439"/>
          </a:xfrm>
          <a:prstGeom prst="rect">
            <a:avLst/>
          </a:prstGeom>
        </p:spPr>
        <p:txBody>
          <a:bodyPr anchor="ctr"/>
          <a:lstStyle>
            <a:lvl1pPr>
              <a:defRPr sz="1800">
                <a:solidFill>
                  <a:srgbClr val="000000"/>
                </a:solidFill>
                <a:latin typeface="+mn-lt"/>
                <a:ea typeface="+mn-ea"/>
                <a:cs typeface="+mn-cs"/>
                <a:sym typeface="Helvetica Neue Medium"/>
              </a:defRPr>
            </a:lvl1pPr>
          </a:lstStyle>
          <a:p>
            <a:r>
              <a:t>Adipiscing</a:t>
            </a:r>
          </a:p>
        </p:txBody>
      </p:sp>
      <p:sp>
        <p:nvSpPr>
          <p:cNvPr id="429" name="01."/>
          <p:cNvSpPr>
            <a:spLocks noGrp="1"/>
          </p:cNvSpPr>
          <p:nvPr>
            <p:ph type="body" sz="quarter" idx="30"/>
          </p:nvPr>
        </p:nvSpPr>
        <p:spPr>
          <a:xfrm>
            <a:off x="12869074" y="4406253"/>
            <a:ext cx="1038810" cy="795964"/>
          </a:xfrm>
          <a:prstGeom prst="rect">
            <a:avLst/>
          </a:prstGeom>
        </p:spPr>
        <p:txBody>
          <a:bodyPr anchor="ctr"/>
          <a:lstStyle>
            <a:lvl1pPr algn="ctr">
              <a:lnSpc>
                <a:spcPct val="100000"/>
              </a:lnSpc>
              <a:defRPr sz="5000">
                <a:solidFill>
                  <a:srgbClr val="FFFFFF"/>
                </a:solidFill>
                <a:latin typeface="+mn-lt"/>
                <a:ea typeface="+mn-ea"/>
                <a:cs typeface="+mn-cs"/>
                <a:sym typeface="Helvetica Neue Medium"/>
              </a:defRPr>
            </a:lvl1pPr>
          </a:lstStyle>
          <a:p>
            <a:r>
              <a:t>01.</a:t>
            </a:r>
          </a:p>
        </p:txBody>
      </p:sp>
      <p:sp>
        <p:nvSpPr>
          <p:cNvPr id="430" name="03."/>
          <p:cNvSpPr>
            <a:spLocks noGrp="1"/>
          </p:cNvSpPr>
          <p:nvPr>
            <p:ph type="body" sz="quarter" idx="31"/>
          </p:nvPr>
        </p:nvSpPr>
        <p:spPr>
          <a:xfrm>
            <a:off x="12869074" y="10313492"/>
            <a:ext cx="1038810" cy="795964"/>
          </a:xfrm>
          <a:prstGeom prst="rect">
            <a:avLst/>
          </a:prstGeom>
        </p:spPr>
        <p:txBody>
          <a:bodyPr anchor="ctr"/>
          <a:lstStyle>
            <a:lvl1pPr algn="ctr">
              <a:lnSpc>
                <a:spcPct val="100000"/>
              </a:lnSpc>
              <a:defRPr sz="5000">
                <a:solidFill>
                  <a:srgbClr val="FFFFFF"/>
                </a:solidFill>
                <a:latin typeface="+mn-lt"/>
                <a:ea typeface="+mn-ea"/>
                <a:cs typeface="+mn-cs"/>
                <a:sym typeface="Helvetica Neue Medium"/>
              </a:defRPr>
            </a:lvl1pPr>
          </a:lstStyle>
          <a:p>
            <a:r>
              <a:t>03.</a:t>
            </a:r>
          </a:p>
        </p:txBody>
      </p:sp>
      <p:sp>
        <p:nvSpPr>
          <p:cNvPr id="431" name="02."/>
          <p:cNvSpPr>
            <a:spLocks noGrp="1"/>
          </p:cNvSpPr>
          <p:nvPr>
            <p:ph type="body" sz="quarter" idx="32"/>
          </p:nvPr>
        </p:nvSpPr>
        <p:spPr>
          <a:xfrm>
            <a:off x="12869074" y="7359873"/>
            <a:ext cx="1038810" cy="795964"/>
          </a:xfrm>
          <a:prstGeom prst="rect">
            <a:avLst/>
          </a:prstGeom>
        </p:spPr>
        <p:txBody>
          <a:bodyPr anchor="ctr"/>
          <a:lstStyle>
            <a:lvl1pPr algn="ctr">
              <a:lnSpc>
                <a:spcPct val="100000"/>
              </a:lnSpc>
              <a:defRPr sz="5000">
                <a:solidFill>
                  <a:srgbClr val="FFFFFF"/>
                </a:solidFill>
                <a:latin typeface="+mn-lt"/>
                <a:ea typeface="+mn-ea"/>
                <a:cs typeface="+mn-cs"/>
                <a:sym typeface="Helvetica Neue Medium"/>
              </a:defRPr>
            </a:lvl1pPr>
          </a:lstStyle>
          <a:p>
            <a:r>
              <a:t>02.</a:t>
            </a:r>
          </a:p>
        </p:txBody>
      </p:sp>
      <p:sp>
        <p:nvSpPr>
          <p:cNvPr id="432" name="Prostokąt"/>
          <p:cNvSpPr>
            <a:spLocks noGrp="1"/>
          </p:cNvSpPr>
          <p:nvPr>
            <p:ph type="body" sz="quarter" idx="33"/>
          </p:nvPr>
        </p:nvSpPr>
        <p:spPr>
          <a:xfrm>
            <a:off x="3600066" y="4919743"/>
            <a:ext cx="5524600" cy="7714215"/>
          </a:xfrm>
          <a:prstGeom prst="rect">
            <a:avLst/>
          </a:prstGeom>
          <a:solidFill>
            <a:srgbClr val="E4C8E0"/>
          </a:solidFill>
        </p:spPr>
        <p:txBody>
          <a:bodyPr lIns="71437" tIns="71437" rIns="71437" bIns="71437" anchor="ctr"/>
          <a:lstStyle/>
          <a:p>
            <a:pPr algn="ctr">
              <a:lnSpc>
                <a:spcPct val="100000"/>
              </a:lnSpc>
              <a:defRPr sz="3000">
                <a:solidFill>
                  <a:srgbClr val="FFFFFF"/>
                </a:solidFill>
                <a:latin typeface="+mn-lt"/>
                <a:ea typeface="+mn-ea"/>
                <a:cs typeface="+mn-cs"/>
                <a:sym typeface="Helvetica Neue Medium"/>
              </a:defRPr>
            </a:pPr>
            <a:endParaRPr/>
          </a:p>
        </p:txBody>
      </p:sp>
      <p:sp>
        <p:nvSpPr>
          <p:cNvPr id="433" name="Kształt"/>
          <p:cNvSpPr>
            <a:spLocks noGrp="1"/>
          </p:cNvSpPr>
          <p:nvPr>
            <p:ph type="body" sz="quarter" idx="34"/>
          </p:nvPr>
        </p:nvSpPr>
        <p:spPr>
          <a:xfrm>
            <a:off x="3957695" y="6468853"/>
            <a:ext cx="2239043"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4" name="Kształt"/>
          <p:cNvSpPr>
            <a:spLocks noGrp="1"/>
          </p:cNvSpPr>
          <p:nvPr>
            <p:ph type="body" sz="quarter" idx="35"/>
          </p:nvPr>
        </p:nvSpPr>
        <p:spPr>
          <a:xfrm>
            <a:off x="8238313" y="7536067"/>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000000"/>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5" name="Photo-Placeholder-12"/>
          <p:cNvSpPr>
            <a:spLocks noGrp="1"/>
          </p:cNvSpPr>
          <p:nvPr>
            <p:ph type="pic" sz="half" idx="36"/>
          </p:nvPr>
        </p:nvSpPr>
        <p:spPr>
          <a:xfrm>
            <a:off x="2211491" y="3929826"/>
            <a:ext cx="8704132" cy="8704132"/>
          </a:xfrm>
          <a:prstGeom prst="rect">
            <a:avLst/>
          </a:prstGeom>
        </p:spPr>
        <p:txBody>
          <a:bodyPr lIns="91439" tIns="45719" rIns="91439" bIns="45719"/>
          <a:lstStyle/>
          <a:p>
            <a:endParaRPr/>
          </a:p>
        </p:txBody>
      </p:sp>
      <p:sp>
        <p:nvSpPr>
          <p:cNvPr id="436" name="Kształt"/>
          <p:cNvSpPr>
            <a:spLocks noGrp="1"/>
          </p:cNvSpPr>
          <p:nvPr>
            <p:ph type="body" sz="quarter" idx="37"/>
          </p:nvPr>
        </p:nvSpPr>
        <p:spPr>
          <a:xfrm>
            <a:off x="8563929" y="10244956"/>
            <a:ext cx="1588849" cy="808022"/>
          </a:xfrm>
          <a:custGeom>
            <a:avLst/>
            <a:gdLst/>
            <a:ahLst/>
            <a:cxnLst>
              <a:cxn ang="0">
                <a:pos x="wd2" y="hd2"/>
              </a:cxn>
              <a:cxn ang="5400000">
                <a:pos x="wd2" y="hd2"/>
              </a:cxn>
              <a:cxn ang="10800000">
                <a:pos x="wd2" y="hd2"/>
              </a:cxn>
              <a:cxn ang="16200000">
                <a:pos x="wd2" y="hd2"/>
              </a:cxn>
            </a:cxnLst>
            <a:rect l="0" t="0" r="r" b="b"/>
            <a:pathLst>
              <a:path w="21600" h="21600" extrusionOk="0">
                <a:moveTo>
                  <a:pt x="15455" y="0"/>
                </a:moveTo>
                <a:cubicBezTo>
                  <a:pt x="15457" y="122"/>
                  <a:pt x="15464" y="241"/>
                  <a:pt x="15464" y="364"/>
                </a:cubicBezTo>
                <a:cubicBezTo>
                  <a:pt x="15464" y="5429"/>
                  <a:pt x="13376" y="9535"/>
                  <a:pt x="10800" y="9535"/>
                </a:cubicBezTo>
                <a:cubicBezTo>
                  <a:pt x="8224" y="9535"/>
                  <a:pt x="6136" y="5429"/>
                  <a:pt x="6136" y="364"/>
                </a:cubicBezTo>
                <a:cubicBezTo>
                  <a:pt x="6136" y="241"/>
                  <a:pt x="6143" y="122"/>
                  <a:pt x="6145" y="0"/>
                </a:cubicBezTo>
                <a:lnTo>
                  <a:pt x="5" y="0"/>
                </a:lnTo>
                <a:cubicBezTo>
                  <a:pt x="4" y="121"/>
                  <a:pt x="0" y="242"/>
                  <a:pt x="0" y="364"/>
                </a:cubicBezTo>
                <a:cubicBezTo>
                  <a:pt x="0" y="12092"/>
                  <a:pt x="4835" y="21600"/>
                  <a:pt x="10800" y="21600"/>
                </a:cubicBezTo>
                <a:cubicBezTo>
                  <a:pt x="16765" y="21600"/>
                  <a:pt x="21600" y="12092"/>
                  <a:pt x="21600" y="364"/>
                </a:cubicBezTo>
                <a:cubicBezTo>
                  <a:pt x="21600" y="242"/>
                  <a:pt x="21596" y="121"/>
                  <a:pt x="21595" y="0"/>
                </a:cubicBezTo>
                <a:cubicBezTo>
                  <a:pt x="21595" y="0"/>
                  <a:pt x="15455" y="0"/>
                  <a:pt x="15455" y="0"/>
                </a:cubicBezTo>
                <a:close/>
              </a:path>
            </a:pathLst>
          </a:custGeom>
          <a:solidFill>
            <a:srgbClr val="F1E4E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7" name="Okrąg"/>
          <p:cNvSpPr>
            <a:spLocks noGrp="1"/>
          </p:cNvSpPr>
          <p:nvPr>
            <p:ph type="body" sz="quarter" idx="38"/>
          </p:nvPr>
        </p:nvSpPr>
        <p:spPr>
          <a:xfrm>
            <a:off x="8021610" y="8247423"/>
            <a:ext cx="447871" cy="447871"/>
          </a:xfrm>
          <a:prstGeom prst="ellipse">
            <a:avLst/>
          </a:prstGeom>
          <a:solidFill>
            <a:srgbClr val="FFFFFF"/>
          </a:solidFill>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8" name="Kształt"/>
          <p:cNvSpPr/>
          <p:nvPr/>
        </p:nvSpPr>
        <p:spPr>
          <a:xfrm>
            <a:off x="18805711" y="1022291"/>
            <a:ext cx="2239042" cy="1138686"/>
          </a:xfrm>
          <a:custGeom>
            <a:avLst/>
            <a:gdLst/>
            <a:ahLst/>
            <a:cxnLst>
              <a:cxn ang="0">
                <a:pos x="wd2" y="hd2"/>
              </a:cxn>
              <a:cxn ang="5400000">
                <a:pos x="wd2" y="hd2"/>
              </a:cxn>
              <a:cxn ang="10800000">
                <a:pos x="wd2" y="hd2"/>
              </a:cxn>
              <a:cxn ang="16200000">
                <a:pos x="wd2" y="hd2"/>
              </a:cxn>
            </a:cxnLst>
            <a:rect l="0" t="0" r="r" b="b"/>
            <a:pathLst>
              <a:path w="21600" h="21600" extrusionOk="0">
                <a:moveTo>
                  <a:pt x="6145" y="21600"/>
                </a:moveTo>
                <a:cubicBezTo>
                  <a:pt x="6143" y="21478"/>
                  <a:pt x="6136" y="21359"/>
                  <a:pt x="6136" y="21236"/>
                </a:cubicBezTo>
                <a:cubicBezTo>
                  <a:pt x="6136" y="16171"/>
                  <a:pt x="8224" y="12065"/>
                  <a:pt x="10800" y="12065"/>
                </a:cubicBezTo>
                <a:cubicBezTo>
                  <a:pt x="13376" y="12065"/>
                  <a:pt x="15464" y="16171"/>
                  <a:pt x="15464" y="21236"/>
                </a:cubicBezTo>
                <a:cubicBezTo>
                  <a:pt x="15464" y="21359"/>
                  <a:pt x="15457" y="21478"/>
                  <a:pt x="15455" y="21600"/>
                </a:cubicBezTo>
                <a:lnTo>
                  <a:pt x="21595" y="21600"/>
                </a:lnTo>
                <a:cubicBezTo>
                  <a:pt x="21596" y="21479"/>
                  <a:pt x="21600" y="21358"/>
                  <a:pt x="21600" y="21236"/>
                </a:cubicBezTo>
                <a:cubicBezTo>
                  <a:pt x="21600" y="9508"/>
                  <a:pt x="16765" y="0"/>
                  <a:pt x="10800" y="0"/>
                </a:cubicBezTo>
                <a:cubicBezTo>
                  <a:pt x="4835" y="0"/>
                  <a:pt x="0" y="9508"/>
                  <a:pt x="0" y="21236"/>
                </a:cubicBezTo>
                <a:cubicBezTo>
                  <a:pt x="0" y="21358"/>
                  <a:pt x="4" y="21479"/>
                  <a:pt x="5" y="21600"/>
                </a:cubicBezTo>
                <a:cubicBezTo>
                  <a:pt x="5" y="21600"/>
                  <a:pt x="6145" y="21600"/>
                  <a:pt x="6145" y="21600"/>
                </a:cubicBezTo>
                <a:close/>
              </a:path>
            </a:pathLst>
          </a:custGeom>
          <a:solidFill>
            <a:srgbClr val="E4C8E0"/>
          </a:solidFill>
          <a:ln w="12700">
            <a:miter lim="400000"/>
          </a:ln>
        </p:spPr>
        <p:txBody>
          <a:bodyPr lIns="53578" tIns="53578" rIns="53578" bIns="53578" anchor="ctr"/>
          <a:lstStyle/>
          <a:p>
            <a:pPr algn="ctr">
              <a:lnSpc>
                <a:spcPct val="100000"/>
              </a:lnSpc>
              <a:defRPr sz="3000">
                <a:solidFill>
                  <a:srgbClr val="FFFFFF"/>
                </a:solidFill>
                <a:latin typeface="+mn-lt"/>
                <a:ea typeface="+mn-ea"/>
                <a:cs typeface="+mn-cs"/>
                <a:sym typeface="Helvetica Neue Medium"/>
              </a:defRPr>
            </a:pPr>
            <a:endParaRPr/>
          </a:p>
        </p:txBody>
      </p:sp>
      <p:sp>
        <p:nvSpPr>
          <p:cNvPr id="439" name="Okrąg"/>
          <p:cNvSpPr/>
          <p:nvPr/>
        </p:nvSpPr>
        <p:spPr>
          <a:xfrm>
            <a:off x="12141258" y="2776752"/>
            <a:ext cx="847887" cy="847888"/>
          </a:xfrm>
          <a:prstGeom prst="ellipse">
            <a:avLst/>
          </a:prstGeom>
          <a:solidFill>
            <a:srgbClr val="6DB8A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0" name="Kształt"/>
          <p:cNvSpPr/>
          <p:nvPr/>
        </p:nvSpPr>
        <p:spPr>
          <a:xfrm>
            <a:off x="3527381"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1" name="Numer slajd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Kształt"/>
          <p:cNvSpPr/>
          <p:nvPr/>
        </p:nvSpPr>
        <p:spPr>
          <a:xfrm>
            <a:off x="3446534" y="1697651"/>
            <a:ext cx="247122" cy="24712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800"/>
                </a:lnTo>
                <a:lnTo>
                  <a:pt x="10800" y="0"/>
                </a:lnTo>
                <a:lnTo>
                  <a:pt x="21600" y="10800"/>
                </a:lnTo>
                <a:cubicBezTo>
                  <a:pt x="21600" y="10800"/>
                  <a:pt x="10800" y="21600"/>
                  <a:pt x="10800" y="21600"/>
                </a:cubicBezTo>
                <a:close/>
              </a:path>
            </a:pathLst>
          </a:custGeom>
          <a:solidFill>
            <a:srgbClr val="F5A479"/>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 name="Treść - poziom 1…"/>
          <p:cNvSpPr txBox="1">
            <a:spLocks noGrp="1"/>
          </p:cNvSpPr>
          <p:nvPr>
            <p:ph type="body" idx="1"/>
          </p:nvPr>
        </p:nvSpPr>
        <p:spPr>
          <a:xfrm>
            <a:off x="2553386" y="2127549"/>
            <a:ext cx="7654795" cy="99169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Treść - poziom 1</a:t>
            </a:r>
          </a:p>
          <a:p>
            <a:pPr lvl="1"/>
            <a:r>
              <a:t>Treść - poziom 2</a:t>
            </a:r>
          </a:p>
          <a:p>
            <a:pPr lvl="2"/>
            <a:r>
              <a:t>Treść - poziom 3</a:t>
            </a:r>
          </a:p>
          <a:p>
            <a:pPr lvl="3"/>
            <a:r>
              <a:t>Treść - poziom 4</a:t>
            </a:r>
          </a:p>
          <a:p>
            <a:pPr lvl="4"/>
            <a:r>
              <a:t>Treść - poziom 5</a:t>
            </a:r>
          </a:p>
        </p:txBody>
      </p:sp>
      <p:sp>
        <p:nvSpPr>
          <p:cNvPr id="4" name="Okrąg"/>
          <p:cNvSpPr/>
          <p:nvPr/>
        </p:nvSpPr>
        <p:spPr>
          <a:xfrm>
            <a:off x="9978019" y="13295924"/>
            <a:ext cx="847888" cy="847888"/>
          </a:xfrm>
          <a:prstGeom prst="ellipse">
            <a:avLst/>
          </a:prstGeom>
          <a:solidFill>
            <a:srgbClr val="C5D6E4"/>
          </a:solidFill>
          <a:ln w="12700">
            <a:miter lim="400000"/>
          </a:ln>
        </p:spPr>
        <p:txBody>
          <a:bodyPr lIns="53578" tIns="53578" rIns="53578" bIns="53578" anchor="ctr"/>
          <a:lstStyle/>
          <a:p>
            <a:pPr algn="ctr" defTabSz="642937">
              <a:lnSpc>
                <a:spcPct val="100000"/>
              </a:lnSpc>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 name="Tekst tytułowy"/>
          <p:cNvSpPr txBox="1">
            <a:spLocks noGrp="1"/>
          </p:cNvSpPr>
          <p:nvPr>
            <p:ph type="title"/>
          </p:nvPr>
        </p:nvSpPr>
        <p:spPr>
          <a:xfrm>
            <a:off x="4317584" y="1973460"/>
            <a:ext cx="5890597" cy="23188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r>
              <a:t>Tekst tytułowy</a:t>
            </a:r>
          </a:p>
        </p:txBody>
      </p:sp>
      <p:sp>
        <p:nvSpPr>
          <p:cNvPr id="6" name="Numer slajdu"/>
          <p:cNvSpPr txBox="1">
            <a:spLocks noGrp="1"/>
          </p:cNvSpPr>
          <p:nvPr>
            <p:ph type="sldNum" sz="quarter" idx="2"/>
          </p:nvPr>
        </p:nvSpPr>
        <p:spPr>
          <a:xfrm>
            <a:off x="11982348" y="12954297"/>
            <a:ext cx="409779" cy="415875"/>
          </a:xfrm>
          <a:prstGeom prst="rect">
            <a:avLst/>
          </a:prstGeom>
          <a:ln w="12700">
            <a:miter lim="400000"/>
          </a:ln>
        </p:spPr>
        <p:txBody>
          <a:bodyPr wrap="none" lIns="71437" tIns="71437" rIns="71437" bIns="71437" anchor="b">
            <a:spAutoFit/>
          </a:bodyPr>
          <a:lstStyle>
            <a:lvl1pPr algn="ctr">
              <a:lnSpc>
                <a:spcPct val="100000"/>
              </a:lnSpc>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6" r:id="rId16"/>
    <p:sldLayoutId id="2147483667" r:id="rId17"/>
    <p:sldLayoutId id="2147483668" r:id="rId18"/>
    <p:sldLayoutId id="2147483669" r:id="rId19"/>
    <p:sldLayoutId id="2147483670" r:id="rId20"/>
    <p:sldLayoutId id="2147483671"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Lst>
  <p:transition spd="med"/>
  <p:txStyles>
    <p:titleStyle>
      <a:lvl1pPr marL="0" marR="0" indent="0" algn="l" defTabSz="821531" latinLnBrk="0">
        <a:lnSpc>
          <a:spcPct val="100000"/>
        </a:lnSpc>
        <a:spcBef>
          <a:spcPts val="0"/>
        </a:spcBef>
        <a:spcAft>
          <a:spcPts val="0"/>
        </a:spcAft>
        <a:buClrTx/>
        <a:buSzTx/>
        <a:buFontTx/>
        <a:buNone/>
        <a:tabLst/>
        <a:defRPr sz="5000" b="0" i="0" u="none" strike="noStrike" cap="none" spc="0" baseline="0">
          <a:solidFill>
            <a:srgbClr val="000000"/>
          </a:solidFill>
          <a:uFillTx/>
          <a:latin typeface="+mn-lt"/>
          <a:ea typeface="+mn-ea"/>
          <a:cs typeface="+mn-cs"/>
          <a:sym typeface="Helvetica Neue Medium"/>
        </a:defRPr>
      </a:lvl1pPr>
      <a:lvl2pPr marL="0" marR="0" indent="0" algn="l" defTabSz="821531" latinLnBrk="0">
        <a:lnSpc>
          <a:spcPct val="100000"/>
        </a:lnSpc>
        <a:spcBef>
          <a:spcPts val="0"/>
        </a:spcBef>
        <a:spcAft>
          <a:spcPts val="0"/>
        </a:spcAft>
        <a:buClrTx/>
        <a:buSzTx/>
        <a:buFontTx/>
        <a:buNone/>
        <a:tabLst/>
        <a:defRPr sz="5000" b="0" i="0" u="none" strike="noStrike" cap="none" spc="0" baseline="0">
          <a:solidFill>
            <a:srgbClr val="000000"/>
          </a:solidFill>
          <a:uFillTx/>
          <a:latin typeface="+mn-lt"/>
          <a:ea typeface="+mn-ea"/>
          <a:cs typeface="+mn-cs"/>
          <a:sym typeface="Helvetica Neue Medium"/>
        </a:defRPr>
      </a:lvl2pPr>
      <a:lvl3pPr marL="0" marR="0" indent="0" algn="l" defTabSz="821531" latinLnBrk="0">
        <a:lnSpc>
          <a:spcPct val="100000"/>
        </a:lnSpc>
        <a:spcBef>
          <a:spcPts val="0"/>
        </a:spcBef>
        <a:spcAft>
          <a:spcPts val="0"/>
        </a:spcAft>
        <a:buClrTx/>
        <a:buSzTx/>
        <a:buFontTx/>
        <a:buNone/>
        <a:tabLst/>
        <a:defRPr sz="5000" b="0" i="0" u="none" strike="noStrike" cap="none" spc="0" baseline="0">
          <a:solidFill>
            <a:srgbClr val="000000"/>
          </a:solidFill>
          <a:uFillTx/>
          <a:latin typeface="+mn-lt"/>
          <a:ea typeface="+mn-ea"/>
          <a:cs typeface="+mn-cs"/>
          <a:sym typeface="Helvetica Neue Medium"/>
        </a:defRPr>
      </a:lvl3pPr>
      <a:lvl4pPr marL="0" marR="0" indent="0" algn="l" defTabSz="821531" latinLnBrk="0">
        <a:lnSpc>
          <a:spcPct val="100000"/>
        </a:lnSpc>
        <a:spcBef>
          <a:spcPts val="0"/>
        </a:spcBef>
        <a:spcAft>
          <a:spcPts val="0"/>
        </a:spcAft>
        <a:buClrTx/>
        <a:buSzTx/>
        <a:buFontTx/>
        <a:buNone/>
        <a:tabLst/>
        <a:defRPr sz="5000" b="0" i="0" u="none" strike="noStrike" cap="none" spc="0" baseline="0">
          <a:solidFill>
            <a:srgbClr val="000000"/>
          </a:solidFill>
          <a:uFillTx/>
          <a:latin typeface="+mn-lt"/>
          <a:ea typeface="+mn-ea"/>
          <a:cs typeface="+mn-cs"/>
          <a:sym typeface="Helvetica Neue Medium"/>
        </a:defRPr>
      </a:lvl4pPr>
      <a:lvl5pPr marL="0" marR="0" indent="0" algn="l" defTabSz="821531" latinLnBrk="0">
        <a:lnSpc>
          <a:spcPct val="100000"/>
        </a:lnSpc>
        <a:spcBef>
          <a:spcPts val="0"/>
        </a:spcBef>
        <a:spcAft>
          <a:spcPts val="0"/>
        </a:spcAft>
        <a:buClrTx/>
        <a:buSzTx/>
        <a:buFontTx/>
        <a:buNone/>
        <a:tabLst/>
        <a:defRPr sz="5000" b="0" i="0" u="none" strike="noStrike" cap="none" spc="0" baseline="0">
          <a:solidFill>
            <a:srgbClr val="000000"/>
          </a:solidFill>
          <a:uFillTx/>
          <a:latin typeface="+mn-lt"/>
          <a:ea typeface="+mn-ea"/>
          <a:cs typeface="+mn-cs"/>
          <a:sym typeface="Helvetica Neue Medium"/>
        </a:defRPr>
      </a:lvl5pPr>
      <a:lvl6pPr marL="0" marR="0" indent="0" algn="l" defTabSz="821531" latinLnBrk="0">
        <a:lnSpc>
          <a:spcPct val="100000"/>
        </a:lnSpc>
        <a:spcBef>
          <a:spcPts val="0"/>
        </a:spcBef>
        <a:spcAft>
          <a:spcPts val="0"/>
        </a:spcAft>
        <a:buClrTx/>
        <a:buSzTx/>
        <a:buFontTx/>
        <a:buNone/>
        <a:tabLst/>
        <a:defRPr sz="5000" b="0" i="0" u="none" strike="noStrike" cap="none" spc="0" baseline="0">
          <a:solidFill>
            <a:srgbClr val="000000"/>
          </a:solidFill>
          <a:uFillTx/>
          <a:latin typeface="+mn-lt"/>
          <a:ea typeface="+mn-ea"/>
          <a:cs typeface="+mn-cs"/>
          <a:sym typeface="Helvetica Neue Medium"/>
        </a:defRPr>
      </a:lvl6pPr>
      <a:lvl7pPr marL="0" marR="0" indent="0" algn="l" defTabSz="821531" latinLnBrk="0">
        <a:lnSpc>
          <a:spcPct val="100000"/>
        </a:lnSpc>
        <a:spcBef>
          <a:spcPts val="0"/>
        </a:spcBef>
        <a:spcAft>
          <a:spcPts val="0"/>
        </a:spcAft>
        <a:buClrTx/>
        <a:buSzTx/>
        <a:buFontTx/>
        <a:buNone/>
        <a:tabLst/>
        <a:defRPr sz="5000" b="0" i="0" u="none" strike="noStrike" cap="none" spc="0" baseline="0">
          <a:solidFill>
            <a:srgbClr val="000000"/>
          </a:solidFill>
          <a:uFillTx/>
          <a:latin typeface="+mn-lt"/>
          <a:ea typeface="+mn-ea"/>
          <a:cs typeface="+mn-cs"/>
          <a:sym typeface="Helvetica Neue Medium"/>
        </a:defRPr>
      </a:lvl7pPr>
      <a:lvl8pPr marL="0" marR="0" indent="0" algn="l" defTabSz="821531" latinLnBrk="0">
        <a:lnSpc>
          <a:spcPct val="100000"/>
        </a:lnSpc>
        <a:spcBef>
          <a:spcPts val="0"/>
        </a:spcBef>
        <a:spcAft>
          <a:spcPts val="0"/>
        </a:spcAft>
        <a:buClrTx/>
        <a:buSzTx/>
        <a:buFontTx/>
        <a:buNone/>
        <a:tabLst/>
        <a:defRPr sz="5000" b="0" i="0" u="none" strike="noStrike" cap="none" spc="0" baseline="0">
          <a:solidFill>
            <a:srgbClr val="000000"/>
          </a:solidFill>
          <a:uFillTx/>
          <a:latin typeface="+mn-lt"/>
          <a:ea typeface="+mn-ea"/>
          <a:cs typeface="+mn-cs"/>
          <a:sym typeface="Helvetica Neue Medium"/>
        </a:defRPr>
      </a:lvl8pPr>
      <a:lvl9pPr marL="0" marR="0" indent="0" algn="l" defTabSz="821531" latinLnBrk="0">
        <a:lnSpc>
          <a:spcPct val="100000"/>
        </a:lnSpc>
        <a:spcBef>
          <a:spcPts val="0"/>
        </a:spcBef>
        <a:spcAft>
          <a:spcPts val="0"/>
        </a:spcAft>
        <a:buClrTx/>
        <a:buSzTx/>
        <a:buFontTx/>
        <a:buNone/>
        <a:tabLst/>
        <a:defRPr sz="5000" b="0" i="0" u="none" strike="noStrike" cap="none" spc="0" baseline="0">
          <a:solidFill>
            <a:srgbClr val="000000"/>
          </a:solidFill>
          <a:uFillTx/>
          <a:latin typeface="+mn-lt"/>
          <a:ea typeface="+mn-ea"/>
          <a:cs typeface="+mn-cs"/>
          <a:sym typeface="Helvetica Neue Medium"/>
        </a:defRPr>
      </a:lvl9pPr>
    </p:titleStyle>
    <p:bodyStyle>
      <a:lvl1pPr marL="0" marR="0" indent="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1pPr>
      <a:lvl2pPr marL="0" marR="0" indent="3429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2pPr>
      <a:lvl3pPr marL="0" marR="0" indent="6858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3pPr>
      <a:lvl4pPr marL="0" marR="0" indent="10287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4pPr>
      <a:lvl5pPr marL="0" marR="0" indent="13716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5pPr>
      <a:lvl6pPr marL="0" marR="0" indent="17145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6pPr>
      <a:lvl7pPr marL="0" marR="0" indent="20574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7pPr>
      <a:lvl8pPr marL="0" marR="0" indent="24003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8pPr>
      <a:lvl9pPr marL="0" marR="0" indent="27432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9pPr>
    </p:bodyStyle>
    <p:otherStyle>
      <a:lvl1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image" Target="../media/image4.jpeg"/><Relationship Id="rId5" Type="http://schemas.openxmlformats.org/officeDocument/2006/relationships/image" Target="cid:image001.png@01D73E75.BBA22360" TargetMode="External"/><Relationship Id="rId4" Type="http://schemas.openxmlformats.org/officeDocument/2006/relationships/image" Target="../media/image3.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7.png"/><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6.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11.svg"/><Relationship Id="rId4" Type="http://schemas.openxmlformats.org/officeDocument/2006/relationships/image" Target="../media/image34.png"/><Relationship Id="rId9" Type="http://schemas.openxmlformats.org/officeDocument/2006/relationships/image" Target="../media/image15.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cibmtr.org/" TargetMode="External"/><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22.sv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eg"/><Relationship Id="rId1" Type="http://schemas.openxmlformats.org/officeDocument/2006/relationships/slideLayout" Target="../slideLayouts/slideLayout3.xml"/><Relationship Id="rId4" Type="http://schemas.openxmlformats.org/officeDocument/2006/relationships/image" Target="../media/image59.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p:cNvSpPr>
            <a:spLocks noGrp="1"/>
          </p:cNvSpPr>
          <p:nvPr>
            <p:ph type="ctrTitle"/>
          </p:nvPr>
        </p:nvSpPr>
        <p:spPr>
          <a:xfrm>
            <a:off x="4220308" y="4907853"/>
            <a:ext cx="19905784" cy="2940050"/>
          </a:xfrm>
        </p:spPr>
        <p:txBody>
          <a:bodyPr>
            <a:noAutofit/>
          </a:bodyPr>
          <a:lstStyle/>
          <a:p>
            <a:pPr eaLnBrk="1" hangingPunct="1"/>
            <a:r>
              <a:rPr lang="pl-PL" altLang="pl-PL" sz="11500" b="1" dirty="0" smtClean="0">
                <a:solidFill>
                  <a:schemeClr val="accent1">
                    <a:lumMod val="75000"/>
                  </a:schemeClr>
                </a:solidFill>
              </a:rPr>
              <a:t>Diagnostyka i leczenie szpiczaka </a:t>
            </a:r>
            <a:r>
              <a:rPr lang="pl-PL" altLang="pl-PL" sz="11500" b="1" dirty="0" err="1" smtClean="0">
                <a:solidFill>
                  <a:schemeClr val="accent1">
                    <a:lumMod val="75000"/>
                  </a:schemeClr>
                </a:solidFill>
              </a:rPr>
              <a:t>plazmocytowego</a:t>
            </a:r>
            <a:endParaRPr lang="pl-PL" altLang="pl-PL" sz="11500" b="1" dirty="0">
              <a:solidFill>
                <a:schemeClr val="accent1">
                  <a:lumMod val="75000"/>
                </a:schemeClr>
              </a:solidFill>
            </a:endParaRPr>
          </a:p>
        </p:txBody>
      </p:sp>
      <p:sp>
        <p:nvSpPr>
          <p:cNvPr id="2" name="Prostokąt 1"/>
          <p:cNvSpPr/>
          <p:nvPr/>
        </p:nvSpPr>
        <p:spPr>
          <a:xfrm>
            <a:off x="4464170" y="8706875"/>
            <a:ext cx="18639692" cy="6297108"/>
          </a:xfrm>
          <a:prstGeom prst="rect">
            <a:avLst/>
          </a:prstGeom>
        </p:spPr>
        <p:txBody>
          <a:bodyPr wrap="square">
            <a:spAutoFit/>
          </a:bodyPr>
          <a:lstStyle/>
          <a:p>
            <a:pPr algn="ctr" eaLnBrk="1" hangingPunct="1">
              <a:defRPr/>
            </a:pPr>
            <a:r>
              <a:rPr lang="pl-PL" sz="4000" dirty="0">
                <a:solidFill>
                  <a:srgbClr val="FF0000"/>
                </a:solidFill>
                <a:latin typeface="Arial" charset="0"/>
              </a:rPr>
              <a:t>dr hab. med. </a:t>
            </a:r>
            <a:r>
              <a:rPr lang="pl-PL" sz="5600" dirty="0">
                <a:solidFill>
                  <a:srgbClr val="FF0000"/>
                </a:solidFill>
                <a:latin typeface="Arial" charset="0"/>
              </a:rPr>
              <a:t>ARTUR JURCZYSZYN, </a:t>
            </a:r>
            <a:r>
              <a:rPr lang="pl-PL" sz="4000" dirty="0">
                <a:solidFill>
                  <a:srgbClr val="FF0000"/>
                </a:solidFill>
                <a:latin typeface="Arial" charset="0"/>
              </a:rPr>
              <a:t>prof. UJ</a:t>
            </a:r>
            <a:endParaRPr lang="pl-PL" sz="3200" dirty="0">
              <a:solidFill>
                <a:srgbClr val="FF0000"/>
              </a:solidFill>
              <a:latin typeface="Arial" charset="0"/>
            </a:endParaRPr>
          </a:p>
          <a:p>
            <a:pPr algn="ctr" eaLnBrk="1" hangingPunct="1">
              <a:lnSpc>
                <a:spcPct val="90000"/>
              </a:lnSpc>
              <a:spcBef>
                <a:spcPct val="60000"/>
              </a:spcBef>
              <a:buClr>
                <a:srgbClr val="FAFD00"/>
              </a:buClr>
              <a:buSzPct val="100000"/>
              <a:buFont typeface="Helvetica" pitchFamily="34" charset="0"/>
              <a:buNone/>
              <a:defRPr/>
            </a:pPr>
            <a:r>
              <a:rPr lang="pl-PL" sz="5600" i="1" dirty="0">
                <a:solidFill>
                  <a:srgbClr val="66FF33"/>
                </a:solidFill>
                <a:effectLst>
                  <a:outerShdw blurRad="38100" dist="38100" dir="2700000" algn="tl">
                    <a:srgbClr val="000000"/>
                  </a:outerShdw>
                </a:effectLst>
                <a:latin typeface="Arial" charset="0"/>
              </a:rPr>
              <a:t>Ośrodek Leczenia </a:t>
            </a:r>
            <a:r>
              <a:rPr lang="pl-PL" sz="5600" i="1" dirty="0" err="1">
                <a:solidFill>
                  <a:srgbClr val="66FF33"/>
                </a:solidFill>
                <a:effectLst>
                  <a:outerShdw blurRad="38100" dist="38100" dir="2700000" algn="tl">
                    <a:srgbClr val="000000"/>
                  </a:outerShdw>
                </a:effectLst>
                <a:latin typeface="Arial" charset="0"/>
              </a:rPr>
              <a:t>Dyskrazji</a:t>
            </a:r>
            <a:r>
              <a:rPr lang="pl-PL" sz="5600" i="1" dirty="0">
                <a:solidFill>
                  <a:srgbClr val="66FF33"/>
                </a:solidFill>
                <a:effectLst>
                  <a:outerShdw blurRad="38100" dist="38100" dir="2700000" algn="tl">
                    <a:srgbClr val="000000"/>
                  </a:outerShdw>
                </a:effectLst>
                <a:latin typeface="Arial" charset="0"/>
              </a:rPr>
              <a:t> </a:t>
            </a:r>
            <a:r>
              <a:rPr lang="pl-PL" sz="5600" i="1" dirty="0" err="1">
                <a:solidFill>
                  <a:srgbClr val="66FF33"/>
                </a:solidFill>
                <a:effectLst>
                  <a:outerShdw blurRad="38100" dist="38100" dir="2700000" algn="tl">
                    <a:srgbClr val="000000"/>
                  </a:outerShdw>
                </a:effectLst>
                <a:latin typeface="Arial" charset="0"/>
              </a:rPr>
              <a:t>Plazmocytowych</a:t>
            </a:r>
            <a:r>
              <a:rPr lang="pl-PL" sz="5600" i="1" dirty="0">
                <a:solidFill>
                  <a:srgbClr val="66FF33"/>
                </a:solidFill>
                <a:effectLst>
                  <a:outerShdw blurRad="38100" dist="38100" dir="2700000" algn="tl">
                    <a:srgbClr val="000000"/>
                  </a:outerShdw>
                </a:effectLst>
                <a:latin typeface="Arial" charset="0"/>
              </a:rPr>
              <a:t> </a:t>
            </a:r>
          </a:p>
          <a:p>
            <a:pPr algn="ctr" eaLnBrk="1" hangingPunct="1">
              <a:lnSpc>
                <a:spcPct val="90000"/>
              </a:lnSpc>
              <a:spcBef>
                <a:spcPct val="60000"/>
              </a:spcBef>
              <a:buClr>
                <a:srgbClr val="FAFD00"/>
              </a:buClr>
              <a:buSzPct val="100000"/>
              <a:buFont typeface="Helvetica" pitchFamily="34" charset="0"/>
              <a:buNone/>
              <a:defRPr/>
            </a:pPr>
            <a:r>
              <a:rPr lang="pl-PL" sz="5600" i="1" dirty="0">
                <a:solidFill>
                  <a:srgbClr val="66FF33"/>
                </a:solidFill>
                <a:effectLst>
                  <a:outerShdw blurRad="38100" dist="38100" dir="2700000" algn="tl">
                    <a:srgbClr val="000000"/>
                  </a:outerShdw>
                </a:effectLst>
                <a:latin typeface="Arial" charset="0"/>
              </a:rPr>
              <a:t>Katedra  Hematologii Wydział Lekarski </a:t>
            </a:r>
          </a:p>
          <a:p>
            <a:pPr algn="ctr" eaLnBrk="1" hangingPunct="1">
              <a:lnSpc>
                <a:spcPct val="90000"/>
              </a:lnSpc>
              <a:spcBef>
                <a:spcPct val="60000"/>
              </a:spcBef>
              <a:buClr>
                <a:srgbClr val="FAFD00"/>
              </a:buClr>
              <a:buSzPct val="100000"/>
              <a:buFont typeface="Helvetica" pitchFamily="34" charset="0"/>
              <a:buNone/>
              <a:defRPr/>
            </a:pPr>
            <a:r>
              <a:rPr lang="pl-PL" sz="5600" i="1" dirty="0">
                <a:solidFill>
                  <a:srgbClr val="66FF33"/>
                </a:solidFill>
                <a:effectLst>
                  <a:outerShdw blurRad="38100" dist="38100" dir="2700000" algn="tl">
                    <a:srgbClr val="000000"/>
                  </a:outerShdw>
                </a:effectLst>
                <a:latin typeface="Arial" charset="0"/>
              </a:rPr>
              <a:t>Collegium Medium Uniwersytetu Jagiellońskiego</a:t>
            </a:r>
          </a:p>
          <a:p>
            <a:pPr algn="ctr" eaLnBrk="1" hangingPunct="1">
              <a:lnSpc>
                <a:spcPct val="90000"/>
              </a:lnSpc>
              <a:spcBef>
                <a:spcPct val="60000"/>
              </a:spcBef>
              <a:buClr>
                <a:srgbClr val="FAFD00"/>
              </a:buClr>
              <a:buSzPct val="100000"/>
              <a:buFont typeface="Helvetica" pitchFamily="34" charset="0"/>
              <a:buNone/>
              <a:defRPr/>
            </a:pPr>
            <a:endParaRPr lang="pl-PL" sz="5600" i="1" dirty="0">
              <a:solidFill>
                <a:srgbClr val="66FF33"/>
              </a:solidFill>
              <a:effectLst>
                <a:outerShdw blurRad="38100" dist="38100" dir="2700000" algn="tl">
                  <a:srgbClr val="000000"/>
                </a:outerShdw>
              </a:effectLst>
              <a:latin typeface="Arial" charset="0"/>
            </a:endParaRPr>
          </a:p>
        </p:txBody>
      </p:sp>
      <p:pic>
        <p:nvPicPr>
          <p:cNvPr id="8198" name="Picture 13" descr="u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691" y="757603"/>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2" descr="PTH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26" y="2595928"/>
            <a:ext cx="30670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gmail-m_-8127874035963401813Obraz 3" descr="cid:image001.png@01D73E75.BBA2236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44866" y="3984014"/>
            <a:ext cx="2095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0" descr="logo u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5891" y="5708641"/>
            <a:ext cx="9334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9" descr="pieczec_fundacji-N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3941" y="7411517"/>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ctangle 14"/>
          <p:cNvSpPr>
            <a:spLocks noChangeArrowheads="1"/>
          </p:cNvSpPr>
          <p:nvPr/>
        </p:nvSpPr>
        <p:spPr bwMode="auto">
          <a:xfrm>
            <a:off x="3048001" y="78635"/>
            <a:ext cx="184731"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l-PL" altLang="pl-PL" sz="3600">
              <a:latin typeface="Arial" panose="020B0604020202020204" pitchFamily="34" charset="0"/>
            </a:endParaRPr>
          </a:p>
        </p:txBody>
      </p:sp>
      <p:sp>
        <p:nvSpPr>
          <p:cNvPr id="8204" name="Rectangle 15"/>
          <p:cNvSpPr>
            <a:spLocks noChangeArrowheads="1"/>
          </p:cNvSpPr>
          <p:nvPr/>
        </p:nvSpPr>
        <p:spPr bwMode="auto">
          <a:xfrm>
            <a:off x="11843186" y="2288435"/>
            <a:ext cx="697627"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3600" b="1" dirty="0">
                <a:solidFill>
                  <a:srgbClr val="0000FF"/>
                </a:solidFill>
                <a:latin typeface="Arial" panose="020B0604020202020204" pitchFamily="34" charset="0"/>
                <a:cs typeface="Times New Roman" panose="02020603050405020304" pitchFamily="18" charset="0"/>
              </a:rPr>
              <a:t>    </a:t>
            </a:r>
            <a:endParaRPr lang="pl-PL" altLang="pl-PL" sz="3600" dirty="0">
              <a:latin typeface="Arial" panose="020B0604020202020204" pitchFamily="34" charset="0"/>
            </a:endParaRPr>
          </a:p>
        </p:txBody>
      </p:sp>
      <p:sp>
        <p:nvSpPr>
          <p:cNvPr id="8205" name="Rectangle 16"/>
          <p:cNvSpPr>
            <a:spLocks noChangeArrowheads="1"/>
          </p:cNvSpPr>
          <p:nvPr/>
        </p:nvSpPr>
        <p:spPr bwMode="auto">
          <a:xfrm>
            <a:off x="11971427" y="3640985"/>
            <a:ext cx="441146"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3600" b="1">
                <a:solidFill>
                  <a:srgbClr val="0000FF"/>
                </a:solidFill>
                <a:latin typeface="Arial" panose="020B0604020202020204" pitchFamily="34" charset="0"/>
                <a:cs typeface="Times New Roman" panose="02020603050405020304" pitchFamily="18" charset="0"/>
              </a:rPr>
              <a:t>  </a:t>
            </a:r>
            <a:endParaRPr lang="pl-PL" altLang="pl-PL" sz="3600">
              <a:latin typeface="Arial" panose="020B0604020202020204" pitchFamily="34" charset="0"/>
            </a:endParaRPr>
          </a:p>
        </p:txBody>
      </p:sp>
      <p:sp>
        <p:nvSpPr>
          <p:cNvPr id="8206" name="Rectangle 17"/>
          <p:cNvSpPr>
            <a:spLocks noChangeArrowheads="1"/>
          </p:cNvSpPr>
          <p:nvPr/>
        </p:nvSpPr>
        <p:spPr bwMode="auto">
          <a:xfrm>
            <a:off x="11887269" y="5351986"/>
            <a:ext cx="609461"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2400">
                <a:latin typeface="Arial" panose="020B0604020202020204" pitchFamily="34" charset="0"/>
                <a:cs typeface="Times New Roman" panose="02020603050405020304" pitchFamily="18" charset="0"/>
              </a:rPr>
              <a:t>     </a:t>
            </a:r>
            <a:endParaRPr lang="pl-PL" altLang="pl-PL" sz="3600">
              <a:latin typeface="Arial" panose="020B0604020202020204" pitchFamily="34" charset="0"/>
            </a:endParaRPr>
          </a:p>
        </p:txBody>
      </p:sp>
      <p:sp>
        <p:nvSpPr>
          <p:cNvPr id="8207" name="Rectangle 18"/>
          <p:cNvSpPr>
            <a:spLocks noChangeArrowheads="1"/>
          </p:cNvSpPr>
          <p:nvPr/>
        </p:nvSpPr>
        <p:spPr bwMode="auto">
          <a:xfrm>
            <a:off x="11844789" y="6875986"/>
            <a:ext cx="694421"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l-PL" altLang="pl-PL" sz="2400">
                <a:latin typeface="Arial" panose="020B0604020202020204" pitchFamily="34" charset="0"/>
                <a:cs typeface="Times New Roman" panose="02020603050405020304" pitchFamily="18" charset="0"/>
              </a:rPr>
              <a:t>      </a:t>
            </a:r>
            <a:endParaRPr lang="pl-PL" altLang="pl-PL" sz="3600">
              <a:latin typeface="Arial" panose="020B0604020202020204" pitchFamily="34" charset="0"/>
            </a:endParaRPr>
          </a:p>
        </p:txBody>
      </p:sp>
      <p:pic>
        <p:nvPicPr>
          <p:cNvPr id="14" name="Obraz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01779" y="9059944"/>
            <a:ext cx="2533650" cy="164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rostokąt 2"/>
          <p:cNvSpPr/>
          <p:nvPr/>
        </p:nvSpPr>
        <p:spPr>
          <a:xfrm>
            <a:off x="4220308" y="457200"/>
            <a:ext cx="17088090" cy="2677656"/>
          </a:xfrm>
          <a:prstGeom prst="rect">
            <a:avLst/>
          </a:prstGeom>
        </p:spPr>
        <p:txBody>
          <a:bodyPr wrap="square">
            <a:spAutoFit/>
          </a:bodyPr>
          <a:lstStyle/>
          <a:p>
            <a:r>
              <a:rPr lang="pl-PL" b="1" dirty="0"/>
              <a:t>X KONGRES POLSKIEGO TOWARZYSTWA MEDYCYNY RODZINNEJ</a:t>
            </a:r>
          </a:p>
          <a:p>
            <a:r>
              <a:rPr lang="pl-PL" b="1" dirty="0"/>
              <a:t>KONFERENCJA HYBRYDOWA </a:t>
            </a:r>
            <a:br>
              <a:rPr lang="pl-PL" b="1" dirty="0"/>
            </a:br>
            <a:r>
              <a:rPr lang="pl-PL" b="1" dirty="0"/>
              <a:t>WROCŁAW</a:t>
            </a:r>
          </a:p>
          <a:p>
            <a:r>
              <a:rPr lang="pl-PL" b="1" dirty="0"/>
              <a:t> </a:t>
            </a:r>
          </a:p>
          <a:p>
            <a:r>
              <a:rPr lang="pl-PL" b="1" dirty="0"/>
              <a:t>08.10.2021 - 10.10.2021</a:t>
            </a:r>
          </a:p>
        </p:txBody>
      </p:sp>
      <p:pic>
        <p:nvPicPr>
          <p:cNvPr id="4" name="Obraz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91342" y="457200"/>
            <a:ext cx="7744697" cy="4356392"/>
          </a:xfrm>
          <a:prstGeom prst="rect">
            <a:avLst/>
          </a:prstGeom>
        </p:spPr>
      </p:pic>
    </p:spTree>
    <p:extLst>
      <p:ext uri="{BB962C8B-B14F-4D97-AF65-F5344CB8AC3E}">
        <p14:creationId xmlns:p14="http://schemas.microsoft.com/office/powerpoint/2010/main" val="3454451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780839-B58C-4F13-998C-8BD93CD29206}"/>
              </a:ext>
            </a:extLst>
          </p:cNvPr>
          <p:cNvSpPr>
            <a:spLocks noGrp="1"/>
          </p:cNvSpPr>
          <p:nvPr>
            <p:ph type="title"/>
          </p:nvPr>
        </p:nvSpPr>
        <p:spPr/>
        <p:txBody>
          <a:bodyPr/>
          <a:lstStyle/>
          <a:p>
            <a:r>
              <a:rPr lang="pl-PL" dirty="0"/>
              <a:t>Doświadczenie brytyjskie</a:t>
            </a:r>
            <a:endParaRPr lang="en-US" dirty="0"/>
          </a:p>
        </p:txBody>
      </p:sp>
      <p:grpSp>
        <p:nvGrpSpPr>
          <p:cNvPr id="8" name="Group 4">
            <a:extLst>
              <a:ext uri="{FF2B5EF4-FFF2-40B4-BE49-F238E27FC236}">
                <a16:creationId xmlns:a16="http://schemas.microsoft.com/office/drawing/2014/main" id="{8A3FA462-66FF-4DA6-BF1E-E80FD6A15673}"/>
              </a:ext>
            </a:extLst>
          </p:cNvPr>
          <p:cNvGrpSpPr>
            <a:grpSpLocks noChangeAspect="1"/>
          </p:cNvGrpSpPr>
          <p:nvPr/>
        </p:nvGrpSpPr>
        <p:grpSpPr bwMode="auto">
          <a:xfrm>
            <a:off x="1652182" y="4506825"/>
            <a:ext cx="4437586" cy="3600000"/>
            <a:chOff x="189479" y="941847"/>
            <a:chExt cx="1336367" cy="1084443"/>
          </a:xfrm>
        </p:grpSpPr>
        <p:sp>
          <p:nvSpPr>
            <p:cNvPr id="9" name="Oval 22">
              <a:extLst>
                <a:ext uri="{FF2B5EF4-FFF2-40B4-BE49-F238E27FC236}">
                  <a16:creationId xmlns:a16="http://schemas.microsoft.com/office/drawing/2014/main" id="{09CA9678-B011-453D-A0A4-0A231AB0A626}"/>
                </a:ext>
              </a:extLst>
            </p:cNvPr>
            <p:cNvSpPr>
              <a:spLocks noChangeAspect="1"/>
            </p:cNvSpPr>
            <p:nvPr/>
          </p:nvSpPr>
          <p:spPr bwMode="auto">
            <a:xfrm>
              <a:off x="319155" y="941847"/>
              <a:ext cx="1081007" cy="1081319"/>
            </a:xfrm>
            <a:prstGeom prst="ellipse">
              <a:avLst/>
            </a:prstGeom>
            <a:solidFill>
              <a:srgbClr val="0066FF">
                <a:alpha val="54902"/>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3600" b="1" i="0" u="none" strike="noStrike" kern="1200" cap="none" spc="0" normalizeH="0" baseline="0" noProof="0" dirty="0">
                <a:ln>
                  <a:noFill/>
                </a:ln>
                <a:solidFill>
                  <a:srgbClr val="523A72"/>
                </a:solidFill>
                <a:effectLst/>
                <a:uLnTx/>
                <a:uFillTx/>
                <a:latin typeface="OpenSans"/>
                <a:ea typeface="+mn-ea"/>
                <a:cs typeface="+mn-cs"/>
              </a:endParaRPr>
            </a:p>
          </p:txBody>
        </p:sp>
        <p:sp>
          <p:nvSpPr>
            <p:cNvPr id="10" name="TextBox 2">
              <a:extLst>
                <a:ext uri="{FF2B5EF4-FFF2-40B4-BE49-F238E27FC236}">
                  <a16:creationId xmlns:a16="http://schemas.microsoft.com/office/drawing/2014/main" id="{509B8A51-C432-4E32-BE46-9F88B3553B20}"/>
                </a:ext>
              </a:extLst>
            </p:cNvPr>
            <p:cNvSpPr txBox="1">
              <a:spLocks noChangeArrowheads="1"/>
            </p:cNvSpPr>
            <p:nvPr/>
          </p:nvSpPr>
          <p:spPr bwMode="auto">
            <a:xfrm>
              <a:off x="189479" y="1231356"/>
              <a:ext cx="1336367" cy="79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l-PL" altLang="en-US" sz="4000" b="1" i="0" u="none" strike="noStrike" kern="1200" cap="none" spc="0" normalizeH="0" baseline="0" noProof="0" dirty="0">
                  <a:ln>
                    <a:noFill/>
                  </a:ln>
                  <a:solidFill>
                    <a:prstClr val="white"/>
                  </a:solidFill>
                  <a:effectLst/>
                  <a:uLnTx/>
                  <a:uFillTx/>
                  <a:latin typeface="OpenSans"/>
                  <a:ea typeface="+mn-ea"/>
                  <a:cs typeface="+mn-cs"/>
                </a:rPr>
                <a:t>2 lata</a:t>
              </a:r>
              <a:br>
                <a:rPr kumimoji="0" lang="pl-PL" altLang="en-US" sz="4000" b="1" i="0" u="none" strike="noStrike" kern="1200" cap="none" spc="0" normalizeH="0" baseline="0" noProof="0" dirty="0">
                  <a:ln>
                    <a:noFill/>
                  </a:ln>
                  <a:solidFill>
                    <a:prstClr val="white"/>
                  </a:solidFill>
                  <a:effectLst/>
                  <a:uLnTx/>
                  <a:uFillTx/>
                  <a:latin typeface="OpenSans"/>
                  <a:ea typeface="+mn-ea"/>
                  <a:cs typeface="+mn-cs"/>
                </a:rPr>
              </a:br>
              <a:r>
                <a:rPr kumimoji="0" lang="pl-PL" altLang="en-US" sz="4000" b="1" i="0" u="none" strike="noStrike" kern="1200" cap="none" spc="0" normalizeH="0" baseline="0" noProof="0" dirty="0">
                  <a:ln>
                    <a:noFill/>
                  </a:ln>
                  <a:solidFill>
                    <a:prstClr val="white"/>
                  </a:solidFill>
                  <a:effectLst/>
                  <a:uLnTx/>
                  <a:uFillTx/>
                  <a:latin typeface="OpenSans"/>
                  <a:ea typeface="+mn-ea"/>
                  <a:cs typeface="+mn-cs"/>
                </a:rPr>
                <a:t>wcześniej</a:t>
              </a:r>
              <a:endParaRPr kumimoji="0" lang="en-US" altLang="en-US" sz="4000" b="1" i="0" u="none" strike="noStrike" kern="1200" cap="none" spc="0" normalizeH="0" baseline="0" noProof="0" dirty="0">
                <a:ln>
                  <a:noFill/>
                </a:ln>
                <a:solidFill>
                  <a:prstClr val="white"/>
                </a:solidFill>
                <a:effectLst/>
                <a:uLnTx/>
                <a:uFillTx/>
                <a:latin typeface="OpenSans"/>
                <a:ea typeface="+mn-ea"/>
                <a:cs typeface="+mn-cs"/>
              </a:endParaRPr>
            </a:p>
          </p:txBody>
        </p:sp>
      </p:grpSp>
      <p:grpSp>
        <p:nvGrpSpPr>
          <p:cNvPr id="11" name="Group 23">
            <a:extLst>
              <a:ext uri="{FF2B5EF4-FFF2-40B4-BE49-F238E27FC236}">
                <a16:creationId xmlns:a16="http://schemas.microsoft.com/office/drawing/2014/main" id="{54BEBE64-2802-4E7F-99B1-00ECA74E3798}"/>
              </a:ext>
            </a:extLst>
          </p:cNvPr>
          <p:cNvGrpSpPr>
            <a:grpSpLocks noChangeAspect="1"/>
          </p:cNvGrpSpPr>
          <p:nvPr/>
        </p:nvGrpSpPr>
        <p:grpSpPr bwMode="auto">
          <a:xfrm>
            <a:off x="12062260" y="4501639"/>
            <a:ext cx="4450954" cy="3600000"/>
            <a:chOff x="191303" y="941847"/>
            <a:chExt cx="1335756" cy="1081319"/>
          </a:xfrm>
          <a:solidFill>
            <a:srgbClr val="CC00FF">
              <a:alpha val="54902"/>
            </a:srgbClr>
          </a:solidFill>
        </p:grpSpPr>
        <p:sp>
          <p:nvSpPr>
            <p:cNvPr id="12" name="Oval 24">
              <a:extLst>
                <a:ext uri="{FF2B5EF4-FFF2-40B4-BE49-F238E27FC236}">
                  <a16:creationId xmlns:a16="http://schemas.microsoft.com/office/drawing/2014/main" id="{CD3FA53B-CEA0-469D-A22C-B6BC399E00D2}"/>
                </a:ext>
              </a:extLst>
            </p:cNvPr>
            <p:cNvSpPr>
              <a:spLocks noChangeAspect="1"/>
            </p:cNvSpPr>
            <p:nvPr/>
          </p:nvSpPr>
          <p:spPr bwMode="auto">
            <a:xfrm>
              <a:off x="318199" y="941847"/>
              <a:ext cx="1081963" cy="1081319"/>
            </a:xfrm>
            <a:prstGeom prst="ellipse">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3600" b="1" i="0" u="none" strike="noStrike" kern="1200" cap="none" spc="0" normalizeH="0" baseline="0" noProof="0" dirty="0">
                <a:ln>
                  <a:noFill/>
                </a:ln>
                <a:solidFill>
                  <a:srgbClr val="523A72"/>
                </a:solidFill>
                <a:effectLst/>
                <a:uLnTx/>
                <a:uFillTx/>
                <a:latin typeface="OpenSans"/>
                <a:ea typeface="+mn-ea"/>
                <a:cs typeface="+mn-cs"/>
              </a:endParaRPr>
            </a:p>
          </p:txBody>
        </p:sp>
        <p:sp>
          <p:nvSpPr>
            <p:cNvPr id="13" name="TextBox 25">
              <a:extLst>
                <a:ext uri="{FF2B5EF4-FFF2-40B4-BE49-F238E27FC236}">
                  <a16:creationId xmlns:a16="http://schemas.microsoft.com/office/drawing/2014/main" id="{9AFBA355-3059-43AC-9AAC-C160EA72C903}"/>
                </a:ext>
              </a:extLst>
            </p:cNvPr>
            <p:cNvSpPr txBox="1">
              <a:spLocks noChangeArrowheads="1"/>
            </p:cNvSpPr>
            <p:nvPr/>
          </p:nvSpPr>
          <p:spPr bwMode="auto">
            <a:xfrm>
              <a:off x="191303" y="1196698"/>
              <a:ext cx="1335756" cy="7950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l-PL" altLang="en-US" sz="4000" b="1" i="0" u="none" strike="noStrike" kern="1200" cap="none" spc="0" normalizeH="0" baseline="0" noProof="0" dirty="0">
                  <a:ln>
                    <a:noFill/>
                  </a:ln>
                  <a:solidFill>
                    <a:prstClr val="white"/>
                  </a:solidFill>
                  <a:effectLst/>
                  <a:uLnTx/>
                  <a:uFillTx/>
                  <a:latin typeface="OpenSans"/>
                  <a:ea typeface="+mn-ea"/>
                  <a:cs typeface="+mn-cs"/>
                </a:rPr>
                <a:t>rok</a:t>
              </a:r>
              <a:br>
                <a:rPr kumimoji="0" lang="pl-PL" altLang="en-US" sz="4000" b="1" i="0" u="none" strike="noStrike" kern="1200" cap="none" spc="0" normalizeH="0" baseline="0" noProof="0" dirty="0">
                  <a:ln>
                    <a:noFill/>
                  </a:ln>
                  <a:solidFill>
                    <a:prstClr val="white"/>
                  </a:solidFill>
                  <a:effectLst/>
                  <a:uLnTx/>
                  <a:uFillTx/>
                  <a:latin typeface="OpenSans"/>
                  <a:ea typeface="+mn-ea"/>
                  <a:cs typeface="+mn-cs"/>
                </a:rPr>
              </a:br>
              <a:r>
                <a:rPr kumimoji="0" lang="pl-PL" altLang="en-US" sz="4000" b="1" i="0" u="none" strike="noStrike" kern="1200" cap="none" spc="0" normalizeH="0" baseline="0" noProof="0" dirty="0">
                  <a:ln>
                    <a:noFill/>
                  </a:ln>
                  <a:solidFill>
                    <a:prstClr val="white"/>
                  </a:solidFill>
                  <a:effectLst/>
                  <a:uLnTx/>
                  <a:uFillTx/>
                  <a:latin typeface="OpenSans"/>
                  <a:ea typeface="+mn-ea"/>
                  <a:cs typeface="+mn-cs"/>
                </a:rPr>
                <a:t>wcześniej</a:t>
              </a:r>
              <a:endParaRPr kumimoji="0" lang="en-US" altLang="en-US" sz="4000" b="1" i="0" u="none" strike="noStrike" kern="1200" cap="none" spc="0" normalizeH="0" baseline="0" noProof="0" dirty="0">
                <a:ln>
                  <a:noFill/>
                </a:ln>
                <a:solidFill>
                  <a:prstClr val="white"/>
                </a:solidFill>
                <a:effectLst/>
                <a:uLnTx/>
                <a:uFillTx/>
                <a:latin typeface="OpenSans"/>
                <a:ea typeface="+mn-ea"/>
                <a:cs typeface="+mn-cs"/>
              </a:endParaRPr>
            </a:p>
          </p:txBody>
        </p:sp>
      </p:grpSp>
      <p:sp>
        <p:nvSpPr>
          <p:cNvPr id="14" name="TextBox 5">
            <a:extLst>
              <a:ext uri="{FF2B5EF4-FFF2-40B4-BE49-F238E27FC236}">
                <a16:creationId xmlns:a16="http://schemas.microsoft.com/office/drawing/2014/main" id="{3FC8CD4A-56A4-4876-AA53-D977FDD63EB6}"/>
              </a:ext>
            </a:extLst>
          </p:cNvPr>
          <p:cNvSpPr txBox="1">
            <a:spLocks noChangeArrowheads="1"/>
          </p:cNvSpPr>
          <p:nvPr/>
        </p:nvSpPr>
        <p:spPr bwMode="auto">
          <a:xfrm>
            <a:off x="6089768" y="4630148"/>
            <a:ext cx="521034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fontAlgn="base" hangingPunct="1">
              <a:lnSpc>
                <a:spcPct val="100000"/>
              </a:lnSpc>
              <a:spcBef>
                <a:spcPct val="0"/>
              </a:spcBef>
              <a:spcAft>
                <a:spcPct val="0"/>
              </a:spcAft>
              <a:buFontTx/>
              <a:buNone/>
            </a:pPr>
            <a:r>
              <a:rPr lang="pl-PL" altLang="en-US" sz="3600" kern="1200" dirty="0">
                <a:solidFill>
                  <a:srgbClr val="523A72"/>
                </a:solidFill>
                <a:latin typeface="OpenSans"/>
                <a:ea typeface="+mn-ea"/>
                <a:cs typeface="+mn-cs"/>
              </a:rPr>
              <a:t>nim zostanie ustalone rozpoznanie</a:t>
            </a:r>
          </a:p>
          <a:p>
            <a:pPr defTabSz="914400" fontAlgn="base" hangingPunct="1">
              <a:lnSpc>
                <a:spcPct val="100000"/>
              </a:lnSpc>
              <a:spcBef>
                <a:spcPct val="0"/>
              </a:spcBef>
              <a:spcAft>
                <a:spcPct val="0"/>
              </a:spcAft>
              <a:buFontTx/>
              <a:buNone/>
            </a:pPr>
            <a:r>
              <a:rPr lang="pl-PL" altLang="en-US" sz="3600" kern="1200" dirty="0">
                <a:solidFill>
                  <a:srgbClr val="523A72"/>
                </a:solidFill>
                <a:latin typeface="OpenSans"/>
                <a:ea typeface="+mn-ea"/>
                <a:cs typeface="+mn-cs"/>
              </a:rPr>
              <a:t>występują </a:t>
            </a:r>
            <a:r>
              <a:rPr lang="pl-PL" altLang="en-US" sz="3600" b="1" kern="1200" dirty="0">
                <a:solidFill>
                  <a:srgbClr val="523A72"/>
                </a:solidFill>
                <a:latin typeface="OpenSans"/>
                <a:ea typeface="+mn-ea"/>
                <a:cs typeface="+mn-cs"/>
              </a:rPr>
              <a:t>objawy niespecyficzne</a:t>
            </a:r>
            <a:r>
              <a:rPr lang="pl-PL" altLang="en-US" sz="3600" kern="1200" dirty="0">
                <a:solidFill>
                  <a:srgbClr val="523A72"/>
                </a:solidFill>
                <a:latin typeface="OpenSans"/>
                <a:ea typeface="+mn-ea"/>
                <a:cs typeface="+mn-cs"/>
              </a:rPr>
              <a:t/>
            </a:r>
            <a:br>
              <a:rPr lang="pl-PL" altLang="en-US" sz="3600" kern="1200" dirty="0">
                <a:solidFill>
                  <a:srgbClr val="523A72"/>
                </a:solidFill>
                <a:latin typeface="OpenSans"/>
                <a:ea typeface="+mn-ea"/>
                <a:cs typeface="+mn-cs"/>
              </a:rPr>
            </a:br>
            <a:r>
              <a:rPr lang="pl-PL" altLang="en-US" sz="3600" kern="1200" dirty="0">
                <a:solidFill>
                  <a:srgbClr val="523A72"/>
                </a:solidFill>
                <a:latin typeface="OpenSans"/>
                <a:ea typeface="+mn-ea"/>
                <a:cs typeface="+mn-cs"/>
              </a:rPr>
              <a:t>(dolegliwości bólowe, osłabienie)</a:t>
            </a:r>
            <a:endParaRPr lang="en-US" altLang="en-US" sz="3600" kern="1200" dirty="0">
              <a:solidFill>
                <a:srgbClr val="523A72"/>
              </a:solidFill>
              <a:latin typeface="OpenSans"/>
              <a:ea typeface="+mn-ea"/>
              <a:cs typeface="+mn-cs"/>
            </a:endParaRPr>
          </a:p>
        </p:txBody>
      </p:sp>
      <p:sp>
        <p:nvSpPr>
          <p:cNvPr id="15" name="TextBox 26">
            <a:extLst>
              <a:ext uri="{FF2B5EF4-FFF2-40B4-BE49-F238E27FC236}">
                <a16:creationId xmlns:a16="http://schemas.microsoft.com/office/drawing/2014/main" id="{B42B0329-F39F-42B4-BF49-6949561FF775}"/>
              </a:ext>
            </a:extLst>
          </p:cNvPr>
          <p:cNvSpPr txBox="1">
            <a:spLocks noChangeArrowheads="1"/>
          </p:cNvSpPr>
          <p:nvPr/>
        </p:nvSpPr>
        <p:spPr bwMode="auto">
          <a:xfrm>
            <a:off x="16513211" y="4618064"/>
            <a:ext cx="82149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fontAlgn="base" hangingPunct="1">
              <a:lnSpc>
                <a:spcPct val="100000"/>
              </a:lnSpc>
              <a:spcBef>
                <a:spcPct val="0"/>
              </a:spcBef>
              <a:spcAft>
                <a:spcPct val="0"/>
              </a:spcAft>
              <a:buFontTx/>
              <a:buNone/>
            </a:pPr>
            <a:r>
              <a:rPr lang="pl-PL" altLang="en-US" sz="3600" kern="1200" dirty="0">
                <a:solidFill>
                  <a:srgbClr val="523A72"/>
                </a:solidFill>
                <a:latin typeface="OpenSans"/>
                <a:ea typeface="+mn-ea"/>
                <a:cs typeface="+mn-cs"/>
              </a:rPr>
              <a:t>przed datą rozpoznania</a:t>
            </a:r>
          </a:p>
          <a:p>
            <a:pPr defTabSz="914400" fontAlgn="base" hangingPunct="1">
              <a:lnSpc>
                <a:spcPct val="100000"/>
              </a:lnSpc>
              <a:spcBef>
                <a:spcPct val="0"/>
              </a:spcBef>
              <a:spcAft>
                <a:spcPct val="0"/>
              </a:spcAft>
              <a:buFontTx/>
              <a:buNone/>
            </a:pPr>
            <a:r>
              <a:rPr lang="pl-PL" altLang="en-US" sz="3600" kern="1200" dirty="0">
                <a:solidFill>
                  <a:srgbClr val="523A72"/>
                </a:solidFill>
                <a:latin typeface="OpenSans"/>
                <a:ea typeface="+mn-ea"/>
                <a:cs typeface="+mn-cs"/>
              </a:rPr>
              <a:t>obecne są </a:t>
            </a:r>
            <a:r>
              <a:rPr lang="pl-PL" altLang="en-US" sz="3600" b="1" kern="1200" dirty="0">
                <a:solidFill>
                  <a:srgbClr val="523A72"/>
                </a:solidFill>
                <a:latin typeface="OpenSans"/>
                <a:ea typeface="+mn-ea"/>
                <a:cs typeface="+mn-cs"/>
              </a:rPr>
              <a:t>objawy specyficzne</a:t>
            </a:r>
            <a:r>
              <a:rPr lang="pl-PL" altLang="en-US" sz="3600" kern="1200" dirty="0">
                <a:solidFill>
                  <a:srgbClr val="523A72"/>
                </a:solidFill>
                <a:latin typeface="OpenSans"/>
                <a:ea typeface="+mn-ea"/>
                <a:cs typeface="+mn-cs"/>
              </a:rPr>
              <a:t/>
            </a:r>
            <a:br>
              <a:rPr lang="pl-PL" altLang="en-US" sz="3600" kern="1200" dirty="0">
                <a:solidFill>
                  <a:srgbClr val="523A72"/>
                </a:solidFill>
                <a:latin typeface="OpenSans"/>
                <a:ea typeface="+mn-ea"/>
                <a:cs typeface="+mn-cs"/>
              </a:rPr>
            </a:br>
            <a:r>
              <a:rPr lang="pl-PL" altLang="en-US" sz="3600" kern="1200" dirty="0">
                <a:solidFill>
                  <a:srgbClr val="523A72"/>
                </a:solidFill>
                <a:latin typeface="OpenSans"/>
                <a:ea typeface="+mn-ea"/>
                <a:cs typeface="+mn-cs"/>
              </a:rPr>
              <a:t>(osteopenia, złamania patologiczne)</a:t>
            </a:r>
          </a:p>
          <a:p>
            <a:pPr defTabSz="914400" fontAlgn="base" hangingPunct="1">
              <a:lnSpc>
                <a:spcPct val="100000"/>
              </a:lnSpc>
              <a:spcBef>
                <a:spcPct val="0"/>
              </a:spcBef>
              <a:spcAft>
                <a:spcPct val="0"/>
              </a:spcAft>
              <a:buFontTx/>
              <a:buNone/>
            </a:pPr>
            <a:r>
              <a:rPr lang="pl-PL" altLang="en-US" sz="3600" kern="1200" dirty="0">
                <a:solidFill>
                  <a:srgbClr val="523A72"/>
                </a:solidFill>
                <a:latin typeface="OpenSans"/>
                <a:ea typeface="+mn-ea"/>
                <a:cs typeface="+mn-cs"/>
              </a:rPr>
              <a:t>95% chorych ma </a:t>
            </a:r>
            <a:r>
              <a:rPr lang="pl-PL" altLang="en-US" sz="3600" kern="1200" dirty="0">
                <a:solidFill>
                  <a:srgbClr val="FF0000"/>
                </a:solidFill>
                <a:latin typeface="OpenSans"/>
                <a:ea typeface="+mn-ea"/>
                <a:cs typeface="Arial" panose="020B0604020202020204" pitchFamily="34" charset="0"/>
              </a:rPr>
              <a:t>▼</a:t>
            </a:r>
            <a:r>
              <a:rPr lang="pl-PL" altLang="en-US" sz="3600" kern="1200" dirty="0" err="1">
                <a:solidFill>
                  <a:srgbClr val="523A72"/>
                </a:solidFill>
                <a:latin typeface="OpenSans"/>
                <a:ea typeface="+mn-ea"/>
                <a:cs typeface="Arial" panose="020B0604020202020204" pitchFamily="34" charset="0"/>
              </a:rPr>
              <a:t>Hb</a:t>
            </a:r>
            <a:endParaRPr lang="en-US" altLang="en-US" sz="3600" kern="1200" dirty="0">
              <a:solidFill>
                <a:srgbClr val="523A72"/>
              </a:solidFill>
              <a:latin typeface="OpenSans"/>
              <a:ea typeface="+mn-ea"/>
              <a:cs typeface="+mn-cs"/>
            </a:endParaRPr>
          </a:p>
        </p:txBody>
      </p:sp>
      <p:sp>
        <p:nvSpPr>
          <p:cNvPr id="16" name="TextBox 27">
            <a:extLst>
              <a:ext uri="{FF2B5EF4-FFF2-40B4-BE49-F238E27FC236}">
                <a16:creationId xmlns:a16="http://schemas.microsoft.com/office/drawing/2014/main" id="{88CE0427-5E85-4A07-9CCF-13CCADE1769A}"/>
              </a:ext>
            </a:extLst>
          </p:cNvPr>
          <p:cNvSpPr txBox="1">
            <a:spLocks noChangeArrowheads="1"/>
          </p:cNvSpPr>
          <p:nvPr/>
        </p:nvSpPr>
        <p:spPr bwMode="auto">
          <a:xfrm>
            <a:off x="5976861" y="8863053"/>
            <a:ext cx="585899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fontAlgn="base" hangingPunct="1">
              <a:lnSpc>
                <a:spcPct val="100000"/>
              </a:lnSpc>
              <a:spcBef>
                <a:spcPct val="0"/>
              </a:spcBef>
              <a:spcAft>
                <a:spcPct val="0"/>
              </a:spcAft>
              <a:buFontTx/>
              <a:buNone/>
            </a:pPr>
            <a:r>
              <a:rPr lang="pl-PL" altLang="en-US" sz="3600" kern="1200" dirty="0">
                <a:solidFill>
                  <a:srgbClr val="523A72"/>
                </a:solidFill>
                <a:latin typeface="OpenSans"/>
                <a:ea typeface="+mn-ea"/>
                <a:cs typeface="+mn-cs"/>
              </a:rPr>
              <a:t>mijają od pojawienia się </a:t>
            </a:r>
            <a:r>
              <a:rPr lang="pl-PL" altLang="en-US" sz="3600" b="1" kern="1200" dirty="0">
                <a:solidFill>
                  <a:srgbClr val="523A72"/>
                </a:solidFill>
                <a:latin typeface="OpenSans"/>
                <a:ea typeface="+mn-ea"/>
                <a:cs typeface="+mn-cs"/>
              </a:rPr>
              <a:t>pierwszych odczuwalnych </a:t>
            </a:r>
            <a:r>
              <a:rPr lang="pl-PL" altLang="en-US" sz="3600" kern="1200" dirty="0">
                <a:solidFill>
                  <a:srgbClr val="523A72"/>
                </a:solidFill>
                <a:latin typeface="OpenSans"/>
                <a:ea typeface="+mn-ea"/>
                <a:cs typeface="+mn-cs"/>
              </a:rPr>
              <a:t>objawów do zgłoszenia</a:t>
            </a:r>
            <a:br>
              <a:rPr lang="pl-PL" altLang="en-US" sz="3600" kern="1200" dirty="0">
                <a:solidFill>
                  <a:srgbClr val="523A72"/>
                </a:solidFill>
                <a:latin typeface="OpenSans"/>
                <a:ea typeface="+mn-ea"/>
                <a:cs typeface="+mn-cs"/>
              </a:rPr>
            </a:br>
            <a:r>
              <a:rPr lang="pl-PL" altLang="en-US" sz="3600" kern="1200" dirty="0">
                <a:solidFill>
                  <a:srgbClr val="523A72"/>
                </a:solidFill>
                <a:latin typeface="OpenSans"/>
                <a:ea typeface="+mn-ea"/>
                <a:cs typeface="+mn-cs"/>
              </a:rPr>
              <a:t>się do </a:t>
            </a:r>
            <a:r>
              <a:rPr lang="pl-PL" altLang="en-US" sz="3600" b="1" kern="1200" dirty="0">
                <a:solidFill>
                  <a:srgbClr val="523A72"/>
                </a:solidFill>
                <a:latin typeface="OpenSans"/>
                <a:ea typeface="+mn-ea"/>
                <a:cs typeface="+mn-cs"/>
              </a:rPr>
              <a:t>lekarza </a:t>
            </a:r>
            <a:endParaRPr lang="en-US" altLang="en-US" sz="3600" b="1" kern="1200" dirty="0">
              <a:solidFill>
                <a:srgbClr val="523A72"/>
              </a:solidFill>
              <a:latin typeface="OpenSans"/>
              <a:ea typeface="+mn-ea"/>
              <a:cs typeface="+mn-cs"/>
            </a:endParaRPr>
          </a:p>
        </p:txBody>
      </p:sp>
      <p:grpSp>
        <p:nvGrpSpPr>
          <p:cNvPr id="17" name="Group 28">
            <a:extLst>
              <a:ext uri="{FF2B5EF4-FFF2-40B4-BE49-F238E27FC236}">
                <a16:creationId xmlns:a16="http://schemas.microsoft.com/office/drawing/2014/main" id="{603B7216-310F-4B30-A58A-85C8737E1DF9}"/>
              </a:ext>
            </a:extLst>
          </p:cNvPr>
          <p:cNvGrpSpPr>
            <a:grpSpLocks noChangeAspect="1"/>
          </p:cNvGrpSpPr>
          <p:nvPr/>
        </p:nvGrpSpPr>
        <p:grpSpPr bwMode="auto">
          <a:xfrm>
            <a:off x="1827082" y="8863053"/>
            <a:ext cx="4087785" cy="3600000"/>
            <a:chOff x="245583" y="941847"/>
            <a:chExt cx="1227836" cy="1081319"/>
          </a:xfrm>
        </p:grpSpPr>
        <p:sp>
          <p:nvSpPr>
            <p:cNvPr id="18" name="Oval 29">
              <a:extLst>
                <a:ext uri="{FF2B5EF4-FFF2-40B4-BE49-F238E27FC236}">
                  <a16:creationId xmlns:a16="http://schemas.microsoft.com/office/drawing/2014/main" id="{B0E5B9C2-68C0-4FAE-845D-9EEFC2D7D2F0}"/>
                </a:ext>
              </a:extLst>
            </p:cNvPr>
            <p:cNvSpPr>
              <a:spLocks noChangeAspect="1"/>
            </p:cNvSpPr>
            <p:nvPr/>
          </p:nvSpPr>
          <p:spPr bwMode="auto">
            <a:xfrm>
              <a:off x="318841" y="941847"/>
              <a:ext cx="1081321" cy="1081319"/>
            </a:xfrm>
            <a:prstGeom prst="ellipse">
              <a:avLst/>
            </a:prstGeom>
            <a:solidFill>
              <a:srgbClr val="FF66CC">
                <a:alpha val="54902"/>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3600" b="1" i="0" u="none" strike="noStrike" kern="1200" cap="none" spc="0" normalizeH="0" baseline="0" noProof="0" dirty="0">
                <a:ln>
                  <a:noFill/>
                </a:ln>
                <a:solidFill>
                  <a:srgbClr val="523A72"/>
                </a:solidFill>
                <a:effectLst/>
                <a:uLnTx/>
                <a:uFillTx/>
                <a:latin typeface="OpenSans"/>
                <a:ea typeface="+mn-ea"/>
                <a:cs typeface="+mn-cs"/>
              </a:endParaRPr>
            </a:p>
          </p:txBody>
        </p:sp>
        <p:sp>
          <p:nvSpPr>
            <p:cNvPr id="19" name="TextBox 30">
              <a:extLst>
                <a:ext uri="{FF2B5EF4-FFF2-40B4-BE49-F238E27FC236}">
                  <a16:creationId xmlns:a16="http://schemas.microsoft.com/office/drawing/2014/main" id="{970410AA-CA4A-4790-9C96-3FF714BB52D2}"/>
                </a:ext>
              </a:extLst>
            </p:cNvPr>
            <p:cNvSpPr txBox="1">
              <a:spLocks noChangeArrowheads="1"/>
            </p:cNvSpPr>
            <p:nvPr/>
          </p:nvSpPr>
          <p:spPr bwMode="auto">
            <a:xfrm>
              <a:off x="245583" y="1213146"/>
              <a:ext cx="1227836" cy="79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l-PL" altLang="en-US" sz="4000" b="1" i="0" u="none" strike="noStrike" kern="1200" cap="none" spc="0" normalizeH="0" baseline="0" noProof="0" dirty="0">
                  <a:ln>
                    <a:noFill/>
                  </a:ln>
                  <a:solidFill>
                    <a:prstClr val="white"/>
                  </a:solidFill>
                  <a:effectLst/>
                  <a:uLnTx/>
                  <a:uFillTx/>
                  <a:latin typeface="OpenSans"/>
                  <a:ea typeface="+mn-ea"/>
                  <a:cs typeface="+mn-cs"/>
                </a:rPr>
                <a:t>3 </a:t>
              </a:r>
              <a:br>
                <a:rPr kumimoji="0" lang="pl-PL" altLang="en-US" sz="4000" b="1" i="0" u="none" strike="noStrike" kern="1200" cap="none" spc="0" normalizeH="0" baseline="0" noProof="0" dirty="0">
                  <a:ln>
                    <a:noFill/>
                  </a:ln>
                  <a:solidFill>
                    <a:prstClr val="white"/>
                  </a:solidFill>
                  <a:effectLst/>
                  <a:uLnTx/>
                  <a:uFillTx/>
                  <a:latin typeface="OpenSans"/>
                  <a:ea typeface="+mn-ea"/>
                  <a:cs typeface="+mn-cs"/>
                </a:rPr>
              </a:br>
              <a:r>
                <a:rPr kumimoji="0" lang="pl-PL" altLang="en-US" sz="4000" b="1" i="0" u="none" strike="noStrike" kern="1200" cap="none" spc="0" normalizeH="0" baseline="0" noProof="0" dirty="0">
                  <a:ln>
                    <a:noFill/>
                  </a:ln>
                  <a:solidFill>
                    <a:prstClr val="white"/>
                  </a:solidFill>
                  <a:effectLst/>
                  <a:uLnTx/>
                  <a:uFillTx/>
                  <a:latin typeface="OpenSans"/>
                  <a:ea typeface="+mn-ea"/>
                  <a:cs typeface="+mn-cs"/>
                </a:rPr>
                <a:t>miesiące</a:t>
              </a:r>
              <a:endParaRPr kumimoji="0" lang="en-US" altLang="en-US" sz="4000" b="1" i="0" u="none" strike="noStrike" kern="1200" cap="none" spc="0" normalizeH="0" baseline="0" noProof="0" dirty="0">
                <a:ln>
                  <a:noFill/>
                </a:ln>
                <a:solidFill>
                  <a:prstClr val="white"/>
                </a:solidFill>
                <a:effectLst/>
                <a:uLnTx/>
                <a:uFillTx/>
                <a:latin typeface="OpenSans"/>
                <a:ea typeface="+mn-ea"/>
                <a:cs typeface="+mn-cs"/>
              </a:endParaRPr>
            </a:p>
          </p:txBody>
        </p:sp>
      </p:grpSp>
      <p:sp>
        <p:nvSpPr>
          <p:cNvPr id="20" name="Rectangle 7">
            <a:extLst>
              <a:ext uri="{FF2B5EF4-FFF2-40B4-BE49-F238E27FC236}">
                <a16:creationId xmlns:a16="http://schemas.microsoft.com/office/drawing/2014/main" id="{E7FE7C24-AC41-4E48-A4A3-1DAC5B07CF76}"/>
              </a:ext>
            </a:extLst>
          </p:cNvPr>
          <p:cNvSpPr>
            <a:spLocks noChangeArrowheads="1"/>
          </p:cNvSpPr>
          <p:nvPr/>
        </p:nvSpPr>
        <p:spPr bwMode="auto">
          <a:xfrm>
            <a:off x="16513214" y="8863053"/>
            <a:ext cx="667941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fontAlgn="base" hangingPunct="1">
              <a:lnSpc>
                <a:spcPct val="100000"/>
              </a:lnSpc>
              <a:spcBef>
                <a:spcPct val="0"/>
              </a:spcBef>
              <a:spcAft>
                <a:spcPct val="0"/>
              </a:spcAft>
              <a:buFontTx/>
              <a:buNone/>
            </a:pPr>
            <a:r>
              <a:rPr lang="pl-PL" altLang="en-US" sz="3600" kern="1200" dirty="0">
                <a:solidFill>
                  <a:srgbClr val="523A72"/>
                </a:solidFill>
                <a:latin typeface="OpenSans"/>
                <a:ea typeface="+mn-ea"/>
                <a:cs typeface="+mn-cs"/>
              </a:rPr>
              <a:t>to mediana </a:t>
            </a:r>
            <a:r>
              <a:rPr lang="pl-PL" altLang="en-US" sz="3600" b="1" kern="1200" dirty="0">
                <a:solidFill>
                  <a:srgbClr val="523A72"/>
                </a:solidFill>
                <a:latin typeface="OpenSans"/>
                <a:ea typeface="+mn-ea"/>
                <a:cs typeface="+mn-cs"/>
              </a:rPr>
              <a:t>czasu</a:t>
            </a:r>
            <a:br>
              <a:rPr lang="pl-PL" altLang="en-US" sz="3600" b="1" kern="1200" dirty="0">
                <a:solidFill>
                  <a:srgbClr val="523A72"/>
                </a:solidFill>
                <a:latin typeface="OpenSans"/>
                <a:ea typeface="+mn-ea"/>
                <a:cs typeface="+mn-cs"/>
              </a:rPr>
            </a:br>
            <a:r>
              <a:rPr lang="pl-PL" altLang="en-US" sz="3600" b="1" kern="1200" dirty="0">
                <a:solidFill>
                  <a:srgbClr val="523A72"/>
                </a:solidFill>
                <a:latin typeface="OpenSans"/>
                <a:ea typeface="+mn-ea"/>
                <a:cs typeface="+mn-cs"/>
              </a:rPr>
              <a:t>do rozpoznania</a:t>
            </a:r>
          </a:p>
          <a:p>
            <a:pPr defTabSz="914400" fontAlgn="base" hangingPunct="1">
              <a:lnSpc>
                <a:spcPct val="100000"/>
              </a:lnSpc>
              <a:spcBef>
                <a:spcPct val="0"/>
              </a:spcBef>
              <a:spcAft>
                <a:spcPct val="0"/>
              </a:spcAft>
              <a:buFontTx/>
              <a:buNone/>
            </a:pPr>
            <a:r>
              <a:rPr lang="pl-PL" altLang="en-US" sz="3600" kern="1200" dirty="0">
                <a:solidFill>
                  <a:srgbClr val="523A72"/>
                </a:solidFill>
                <a:latin typeface="OpenSans"/>
                <a:ea typeface="+mn-ea"/>
                <a:cs typeface="+mn-cs"/>
              </a:rPr>
              <a:t>(aż 25% pacjentów czeka dłużej </a:t>
            </a:r>
            <a:br>
              <a:rPr lang="pl-PL" altLang="en-US" sz="3600" kern="1200" dirty="0">
                <a:solidFill>
                  <a:srgbClr val="523A72"/>
                </a:solidFill>
                <a:latin typeface="OpenSans"/>
                <a:ea typeface="+mn-ea"/>
                <a:cs typeface="+mn-cs"/>
              </a:rPr>
            </a:br>
            <a:r>
              <a:rPr lang="pl-PL" altLang="en-US" sz="3600" kern="1200" dirty="0">
                <a:solidFill>
                  <a:srgbClr val="523A72"/>
                </a:solidFill>
                <a:latin typeface="OpenSans"/>
                <a:ea typeface="+mn-ea"/>
                <a:cs typeface="+mn-cs"/>
              </a:rPr>
              <a:t>niż 8 miesięcy)</a:t>
            </a:r>
            <a:endParaRPr lang="en-US" altLang="en-US" sz="3600" kern="1200" dirty="0">
              <a:solidFill>
                <a:srgbClr val="523A72"/>
              </a:solidFill>
              <a:latin typeface="OpenSans"/>
              <a:ea typeface="+mn-ea"/>
              <a:cs typeface="+mn-cs"/>
            </a:endParaRPr>
          </a:p>
        </p:txBody>
      </p:sp>
      <p:grpSp>
        <p:nvGrpSpPr>
          <p:cNvPr id="21" name="Group 31">
            <a:extLst>
              <a:ext uri="{FF2B5EF4-FFF2-40B4-BE49-F238E27FC236}">
                <a16:creationId xmlns:a16="http://schemas.microsoft.com/office/drawing/2014/main" id="{035B7A58-E093-40A8-BD24-3709B6A3CEB9}"/>
              </a:ext>
            </a:extLst>
          </p:cNvPr>
          <p:cNvGrpSpPr>
            <a:grpSpLocks noChangeAspect="1"/>
          </p:cNvGrpSpPr>
          <p:nvPr/>
        </p:nvGrpSpPr>
        <p:grpSpPr bwMode="auto">
          <a:xfrm>
            <a:off x="12577237" y="8863053"/>
            <a:ext cx="3420995" cy="3600000"/>
            <a:chOff x="318841" y="941847"/>
            <a:chExt cx="1081321" cy="1139908"/>
          </a:xfrm>
        </p:grpSpPr>
        <p:sp>
          <p:nvSpPr>
            <p:cNvPr id="22" name="Oval 32">
              <a:extLst>
                <a:ext uri="{FF2B5EF4-FFF2-40B4-BE49-F238E27FC236}">
                  <a16:creationId xmlns:a16="http://schemas.microsoft.com/office/drawing/2014/main" id="{96509558-4ACF-43F8-932E-EF7CBDB009E4}"/>
                </a:ext>
              </a:extLst>
            </p:cNvPr>
            <p:cNvSpPr>
              <a:spLocks noChangeAspect="1"/>
            </p:cNvSpPr>
            <p:nvPr/>
          </p:nvSpPr>
          <p:spPr bwMode="auto">
            <a:xfrm>
              <a:off x="318841" y="941847"/>
              <a:ext cx="1081321" cy="1081319"/>
            </a:xfrm>
            <a:prstGeom prst="ellipse">
              <a:avLst/>
            </a:prstGeom>
            <a:solidFill>
              <a:srgbClr val="800080">
                <a:alpha val="54118"/>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3600" b="1" i="0" u="none" strike="noStrike" kern="1200" cap="none" spc="0" normalizeH="0" baseline="0" noProof="0" dirty="0">
                <a:ln>
                  <a:noFill/>
                </a:ln>
                <a:solidFill>
                  <a:srgbClr val="523A72"/>
                </a:solidFill>
                <a:effectLst/>
                <a:uLnTx/>
                <a:uFillTx/>
                <a:latin typeface="OpenSans"/>
                <a:ea typeface="+mn-ea"/>
                <a:cs typeface="+mn-cs"/>
              </a:endParaRPr>
            </a:p>
          </p:txBody>
        </p:sp>
        <p:sp>
          <p:nvSpPr>
            <p:cNvPr id="23" name="TextBox 33">
              <a:extLst>
                <a:ext uri="{FF2B5EF4-FFF2-40B4-BE49-F238E27FC236}">
                  <a16:creationId xmlns:a16="http://schemas.microsoft.com/office/drawing/2014/main" id="{3F3BE0EE-0ED3-43C9-842D-A29D1B2E2B20}"/>
                </a:ext>
              </a:extLst>
            </p:cNvPr>
            <p:cNvSpPr txBox="1">
              <a:spLocks noChangeArrowheads="1"/>
            </p:cNvSpPr>
            <p:nvPr/>
          </p:nvSpPr>
          <p:spPr bwMode="auto">
            <a:xfrm>
              <a:off x="531629" y="1212874"/>
              <a:ext cx="700881" cy="86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l-PL" altLang="en-US" sz="4400" b="1" i="0" u="none" strike="noStrike" kern="1200" cap="none" spc="0" normalizeH="0" baseline="0" noProof="0" dirty="0">
                  <a:ln>
                    <a:noFill/>
                  </a:ln>
                  <a:solidFill>
                    <a:prstClr val="white"/>
                  </a:solidFill>
                  <a:effectLst/>
                  <a:uLnTx/>
                  <a:uFillTx/>
                  <a:latin typeface="OpenSans"/>
                  <a:ea typeface="+mn-ea"/>
                  <a:cs typeface="+mn-cs"/>
                </a:rPr>
                <a:t>108 </a:t>
              </a:r>
              <a:br>
                <a:rPr kumimoji="0" lang="pl-PL" altLang="en-US" sz="4400" b="1" i="0" u="none" strike="noStrike" kern="1200" cap="none" spc="0" normalizeH="0" baseline="0" noProof="0" dirty="0">
                  <a:ln>
                    <a:noFill/>
                  </a:ln>
                  <a:solidFill>
                    <a:prstClr val="white"/>
                  </a:solidFill>
                  <a:effectLst/>
                  <a:uLnTx/>
                  <a:uFillTx/>
                  <a:latin typeface="OpenSans"/>
                  <a:ea typeface="+mn-ea"/>
                  <a:cs typeface="+mn-cs"/>
                </a:rPr>
              </a:br>
              <a:r>
                <a:rPr kumimoji="0" lang="pl-PL" altLang="en-US" sz="4400" b="1" i="0" u="none" strike="noStrike" kern="1200" cap="none" spc="0" normalizeH="0" baseline="0" noProof="0" dirty="0">
                  <a:ln>
                    <a:noFill/>
                  </a:ln>
                  <a:solidFill>
                    <a:prstClr val="white"/>
                  </a:solidFill>
                  <a:effectLst/>
                  <a:uLnTx/>
                  <a:uFillTx/>
                  <a:latin typeface="OpenSans"/>
                  <a:ea typeface="+mn-ea"/>
                  <a:cs typeface="+mn-cs"/>
                </a:rPr>
                <a:t>dni</a:t>
              </a:r>
              <a:endParaRPr kumimoji="0" lang="en-US" altLang="en-US" sz="4400" b="1" i="0" u="none" strike="noStrike" kern="1200" cap="none" spc="0" normalizeH="0" baseline="0" noProof="0" dirty="0">
                <a:ln>
                  <a:noFill/>
                </a:ln>
                <a:solidFill>
                  <a:prstClr val="white"/>
                </a:solidFill>
                <a:effectLst/>
                <a:uLnTx/>
                <a:uFillTx/>
                <a:latin typeface="OpenSans"/>
                <a:ea typeface="+mn-ea"/>
                <a:cs typeface="+mn-cs"/>
              </a:endParaRPr>
            </a:p>
          </p:txBody>
        </p:sp>
      </p:grpSp>
      <p:sp>
        <p:nvSpPr>
          <p:cNvPr id="25" name="Rectangle 1">
            <a:extLst>
              <a:ext uri="{FF2B5EF4-FFF2-40B4-BE49-F238E27FC236}">
                <a16:creationId xmlns:a16="http://schemas.microsoft.com/office/drawing/2014/main" id="{B57BEB71-3426-4C66-95A5-F636D938A2F3}"/>
              </a:ext>
            </a:extLst>
          </p:cNvPr>
          <p:cNvSpPr>
            <a:spLocks noChangeArrowheads="1"/>
          </p:cNvSpPr>
          <p:nvPr/>
        </p:nvSpPr>
        <p:spPr bwMode="auto">
          <a:xfrm>
            <a:off x="1473189" y="13054445"/>
            <a:ext cx="68688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0" fontAlgn="base">
              <a:lnSpc>
                <a:spcPct val="100000"/>
              </a:lnSpc>
              <a:spcBef>
                <a:spcPct val="0"/>
              </a:spcBef>
              <a:spcAft>
                <a:spcPct val="0"/>
              </a:spcAft>
              <a:buFontTx/>
              <a:buNone/>
            </a:pPr>
            <a:r>
              <a:rPr lang="en-US" altLang="en-US" kern="1200" dirty="0" err="1">
                <a:solidFill>
                  <a:prstClr val="black"/>
                </a:solidFill>
                <a:latin typeface="OpenSans"/>
                <a:ea typeface="+mn-ea"/>
                <a:cs typeface="+mn-cs"/>
              </a:rPr>
              <a:t>Koshiaris</a:t>
            </a:r>
            <a:r>
              <a:rPr lang="en-US" altLang="en-US" kern="1200" dirty="0">
                <a:solidFill>
                  <a:prstClr val="black"/>
                </a:solidFill>
                <a:latin typeface="OpenSans"/>
                <a:ea typeface="+mn-ea"/>
                <a:cs typeface="+mn-cs"/>
              </a:rPr>
              <a:t> C,</a:t>
            </a:r>
            <a:r>
              <a:rPr lang="pl-PL" altLang="en-US" kern="1200" dirty="0">
                <a:solidFill>
                  <a:prstClr val="black"/>
                </a:solidFill>
                <a:latin typeface="OpenSans"/>
                <a:ea typeface="+mn-ea"/>
                <a:cs typeface="+mn-cs"/>
              </a:rPr>
              <a:t> et al. </a:t>
            </a:r>
            <a:r>
              <a:rPr lang="nl-NL" altLang="en-US" kern="1200" dirty="0">
                <a:solidFill>
                  <a:prstClr val="black"/>
                </a:solidFill>
                <a:latin typeface="OpenSans"/>
                <a:ea typeface="+mn-ea"/>
                <a:cs typeface="+mn-cs"/>
              </a:rPr>
              <a:t>BMJ Open. 2018;8:e019758.</a:t>
            </a:r>
            <a:endParaRPr lang="en-US" altLang="en-US" kern="1200" dirty="0">
              <a:solidFill>
                <a:prstClr val="black"/>
              </a:solidFill>
              <a:latin typeface="OpenSans"/>
              <a:ea typeface="+mn-ea"/>
              <a:cs typeface="+mn-cs"/>
            </a:endParaRPr>
          </a:p>
        </p:txBody>
      </p:sp>
    </p:spTree>
    <p:extLst>
      <p:ext uri="{BB962C8B-B14F-4D97-AF65-F5344CB8AC3E}">
        <p14:creationId xmlns:p14="http://schemas.microsoft.com/office/powerpoint/2010/main" val="279593388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8EEA7A-FC0B-468F-8A53-B7CAD391284D}"/>
              </a:ext>
            </a:extLst>
          </p:cNvPr>
          <p:cNvSpPr>
            <a:spLocks noGrp="1"/>
          </p:cNvSpPr>
          <p:nvPr>
            <p:ph type="title"/>
          </p:nvPr>
        </p:nvSpPr>
        <p:spPr/>
        <p:txBody>
          <a:bodyPr/>
          <a:lstStyle/>
          <a:p>
            <a:r>
              <a:rPr lang="pl-PL"/>
              <a:t>Wiele objawów = wiele chorób</a:t>
            </a:r>
            <a:endParaRPr lang="en-US" dirty="0"/>
          </a:p>
        </p:txBody>
      </p:sp>
      <p:pic>
        <p:nvPicPr>
          <p:cNvPr id="33" name="Obraz 32">
            <a:extLst>
              <a:ext uri="{FF2B5EF4-FFF2-40B4-BE49-F238E27FC236}">
                <a16:creationId xmlns:a16="http://schemas.microsoft.com/office/drawing/2014/main" id="{27A46078-B10D-4A46-A5CF-0161CA8E033F}"/>
              </a:ext>
            </a:extLst>
          </p:cNvPr>
          <p:cNvPicPr>
            <a:picLocks noChangeAspect="1"/>
          </p:cNvPicPr>
          <p:nvPr/>
        </p:nvPicPr>
        <p:blipFill>
          <a:blip r:embed="rId2"/>
          <a:stretch>
            <a:fillRect/>
          </a:stretch>
        </p:blipFill>
        <p:spPr>
          <a:xfrm>
            <a:off x="2353324" y="4763518"/>
            <a:ext cx="19677352" cy="7733281"/>
          </a:xfrm>
          <a:prstGeom prst="rect">
            <a:avLst/>
          </a:prstGeom>
        </p:spPr>
      </p:pic>
    </p:spTree>
    <p:extLst>
      <p:ext uri="{BB962C8B-B14F-4D97-AF65-F5344CB8AC3E}">
        <p14:creationId xmlns:p14="http://schemas.microsoft.com/office/powerpoint/2010/main" val="215586318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56DEAC-8D49-4457-8387-C57061AD7651}"/>
              </a:ext>
            </a:extLst>
          </p:cNvPr>
          <p:cNvSpPr>
            <a:spLocks noGrp="1"/>
          </p:cNvSpPr>
          <p:nvPr>
            <p:ph type="title"/>
          </p:nvPr>
        </p:nvSpPr>
        <p:spPr/>
        <p:txBody>
          <a:bodyPr/>
          <a:lstStyle/>
          <a:p>
            <a:r>
              <a:rPr lang="pl-PL"/>
              <a:t>Wzorzec objawów szpiczaka plazmocytowego</a:t>
            </a:r>
            <a:endParaRPr lang="en-US" dirty="0"/>
          </a:p>
        </p:txBody>
      </p:sp>
      <p:pic>
        <p:nvPicPr>
          <p:cNvPr id="4" name="Obraz 3">
            <a:extLst>
              <a:ext uri="{FF2B5EF4-FFF2-40B4-BE49-F238E27FC236}">
                <a16:creationId xmlns:a16="http://schemas.microsoft.com/office/drawing/2014/main" id="{0EC76379-1A02-4E3F-B345-6E29AB4969F4}"/>
              </a:ext>
            </a:extLst>
          </p:cNvPr>
          <p:cNvPicPr>
            <a:picLocks noChangeAspect="1"/>
          </p:cNvPicPr>
          <p:nvPr/>
        </p:nvPicPr>
        <p:blipFill>
          <a:blip r:embed="rId2"/>
          <a:stretch>
            <a:fillRect/>
          </a:stretch>
        </p:blipFill>
        <p:spPr>
          <a:xfrm>
            <a:off x="2150910" y="3448220"/>
            <a:ext cx="8509069" cy="9175441"/>
          </a:xfrm>
          <a:prstGeom prst="rect">
            <a:avLst/>
          </a:prstGeom>
        </p:spPr>
      </p:pic>
      <p:sp>
        <p:nvSpPr>
          <p:cNvPr id="5" name="TextBox 31">
            <a:extLst>
              <a:ext uri="{FF2B5EF4-FFF2-40B4-BE49-F238E27FC236}">
                <a16:creationId xmlns:a16="http://schemas.microsoft.com/office/drawing/2014/main" id="{AB3E0F15-3500-4A1E-BD0D-CCDA604F5BD3}"/>
              </a:ext>
            </a:extLst>
          </p:cNvPr>
          <p:cNvSpPr txBox="1">
            <a:spLocks noChangeArrowheads="1"/>
          </p:cNvSpPr>
          <p:nvPr/>
        </p:nvSpPr>
        <p:spPr bwMode="auto">
          <a:xfrm>
            <a:off x="11481759" y="4885653"/>
            <a:ext cx="1051559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en-US" sz="4800" dirty="0">
                <a:solidFill>
                  <a:srgbClr val="523A72"/>
                </a:solidFill>
                <a:latin typeface="OpenSans"/>
                <a:cs typeface="Arial" panose="020B0604020202020204" pitchFamily="34" charset="0"/>
              </a:rPr>
              <a:t>Nie zauważając wzorca objawów szpiczaka plazmocytowego,</a:t>
            </a:r>
          </a:p>
          <a:p>
            <a:pPr>
              <a:lnSpc>
                <a:spcPct val="100000"/>
              </a:lnSpc>
              <a:spcBef>
                <a:spcPct val="0"/>
              </a:spcBef>
              <a:buFontTx/>
              <a:buNone/>
            </a:pPr>
            <a:r>
              <a:rPr lang="pl-PL" altLang="en-US" sz="4800" dirty="0">
                <a:solidFill>
                  <a:srgbClr val="523A72"/>
                </a:solidFill>
                <a:latin typeface="OpenSans"/>
                <a:cs typeface="Arial" panose="020B0604020202020204" pitchFamily="34" charset="0"/>
              </a:rPr>
              <a:t>traktując każdy z objawów jako oddzielny problem, wymagający oddzielnej interwencji, </a:t>
            </a:r>
            <a:br>
              <a:rPr lang="pl-PL" altLang="en-US" sz="4800" dirty="0">
                <a:solidFill>
                  <a:srgbClr val="523A72"/>
                </a:solidFill>
                <a:latin typeface="OpenSans"/>
                <a:cs typeface="Arial" panose="020B0604020202020204" pitchFamily="34" charset="0"/>
              </a:rPr>
            </a:br>
            <a:r>
              <a:rPr lang="pl-PL" altLang="en-US" sz="4800" u="sng" dirty="0">
                <a:solidFill>
                  <a:srgbClr val="523A72"/>
                </a:solidFill>
                <a:latin typeface="OpenSans"/>
                <a:cs typeface="Arial" panose="020B0604020202020204" pitchFamily="34" charset="0"/>
              </a:rPr>
              <a:t>nie uda się skutecznie diagnozować</a:t>
            </a:r>
            <a:r>
              <a:rPr lang="pl-PL" altLang="en-US" sz="4800" dirty="0">
                <a:solidFill>
                  <a:srgbClr val="523A72"/>
                </a:solidFill>
                <a:latin typeface="OpenSans"/>
                <a:cs typeface="Arial" panose="020B0604020202020204" pitchFamily="34" charset="0"/>
              </a:rPr>
              <a:t>. </a:t>
            </a:r>
          </a:p>
        </p:txBody>
      </p:sp>
    </p:spTree>
    <p:extLst>
      <p:ext uri="{BB962C8B-B14F-4D97-AF65-F5344CB8AC3E}">
        <p14:creationId xmlns:p14="http://schemas.microsoft.com/office/powerpoint/2010/main" val="154788213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ymbol zastępczy tekstu 17">
            <a:extLst>
              <a:ext uri="{FF2B5EF4-FFF2-40B4-BE49-F238E27FC236}">
                <a16:creationId xmlns:a16="http://schemas.microsoft.com/office/drawing/2014/main" id="{B76ECD26-4148-4C41-BFAB-1C02BDC0267A}"/>
              </a:ext>
            </a:extLst>
          </p:cNvPr>
          <p:cNvSpPr>
            <a:spLocks noGrp="1"/>
          </p:cNvSpPr>
          <p:nvPr>
            <p:ph type="body" sz="quarter" idx="21"/>
          </p:nvPr>
        </p:nvSpPr>
        <p:spPr/>
        <p:txBody>
          <a:bodyPr/>
          <a:lstStyle/>
          <a:p>
            <a:r>
              <a:rPr lang="pl-PL" dirty="0"/>
              <a:t> </a:t>
            </a:r>
            <a:endParaRPr lang="en-US" dirty="0"/>
          </a:p>
        </p:txBody>
      </p:sp>
      <p:sp>
        <p:nvSpPr>
          <p:cNvPr id="19" name="Symbol zastępczy tekstu 18">
            <a:extLst>
              <a:ext uri="{FF2B5EF4-FFF2-40B4-BE49-F238E27FC236}">
                <a16:creationId xmlns:a16="http://schemas.microsoft.com/office/drawing/2014/main" id="{14EC5571-137F-4F4A-B4E9-965B7B1FCA0F}"/>
              </a:ext>
            </a:extLst>
          </p:cNvPr>
          <p:cNvSpPr>
            <a:spLocks noGrp="1"/>
          </p:cNvSpPr>
          <p:nvPr>
            <p:ph type="body" sz="quarter" idx="22"/>
          </p:nvPr>
        </p:nvSpPr>
        <p:spPr/>
        <p:txBody>
          <a:bodyPr/>
          <a:lstStyle/>
          <a:p>
            <a:r>
              <a:rPr lang="pl-PL" dirty="0"/>
              <a:t>Rozpoznanie</a:t>
            </a:r>
            <a:endParaRPr lang="en-US" dirty="0"/>
          </a:p>
        </p:txBody>
      </p:sp>
      <p:sp>
        <p:nvSpPr>
          <p:cNvPr id="21" name="Symbol zastępczy tekstu 20">
            <a:extLst>
              <a:ext uri="{FF2B5EF4-FFF2-40B4-BE49-F238E27FC236}">
                <a16:creationId xmlns:a16="http://schemas.microsoft.com/office/drawing/2014/main" id="{6882EEFE-D4C7-47CB-856C-464312D56FEB}"/>
              </a:ext>
            </a:extLst>
          </p:cNvPr>
          <p:cNvSpPr>
            <a:spLocks noGrp="1"/>
          </p:cNvSpPr>
          <p:nvPr>
            <p:ph type="body" sz="quarter" idx="24"/>
          </p:nvPr>
        </p:nvSpPr>
        <p:spPr>
          <a:xfrm>
            <a:off x="3650940" y="6580799"/>
            <a:ext cx="5108874" cy="2202499"/>
          </a:xfrm>
        </p:spPr>
        <p:txBody>
          <a:bodyPr/>
          <a:lstStyle/>
          <a:p>
            <a:pPr marL="285750" indent="-285750">
              <a:buFont typeface="Arial" panose="020B0604020202020204" pitchFamily="34" charset="0"/>
              <a:buChar char="•"/>
            </a:pPr>
            <a:r>
              <a:rPr lang="pl-PL" sz="2400" dirty="0"/>
              <a:t>Kryteria </a:t>
            </a:r>
            <a:r>
              <a:rPr lang="pl-PL" sz="2400" dirty="0" err="1"/>
              <a:t>SLiM</a:t>
            </a:r>
            <a:r>
              <a:rPr lang="pl-PL" sz="2400" dirty="0"/>
              <a:t>-CRAB</a:t>
            </a:r>
          </a:p>
          <a:p>
            <a:pPr marL="285750" indent="-285750">
              <a:buFont typeface="Arial" panose="020B0604020202020204" pitchFamily="34" charset="0"/>
              <a:buChar char="•"/>
            </a:pPr>
            <a:r>
              <a:rPr lang="pl-PL" sz="2400" dirty="0"/>
              <a:t>Diagnostyka molekularna</a:t>
            </a:r>
          </a:p>
          <a:p>
            <a:pPr marL="285750" indent="-285750">
              <a:buFont typeface="Arial" panose="020B0604020202020204" pitchFamily="34" charset="0"/>
              <a:buChar char="•"/>
            </a:pPr>
            <a:r>
              <a:rPr lang="pl-PL" sz="2400" dirty="0"/>
              <a:t>Metody obrazowe</a:t>
            </a:r>
          </a:p>
          <a:p>
            <a:pPr marL="285750" indent="-285750">
              <a:buFont typeface="Arial" panose="020B0604020202020204" pitchFamily="34" charset="0"/>
              <a:buChar char="•"/>
            </a:pPr>
            <a:r>
              <a:rPr lang="pl-PL" sz="2400" dirty="0"/>
              <a:t>Indeksy prognostyczne</a:t>
            </a:r>
            <a:endParaRPr lang="en-US" sz="2400" dirty="0"/>
          </a:p>
        </p:txBody>
      </p:sp>
      <p:sp>
        <p:nvSpPr>
          <p:cNvPr id="22" name="Symbol zastępczy tekstu 21">
            <a:extLst>
              <a:ext uri="{FF2B5EF4-FFF2-40B4-BE49-F238E27FC236}">
                <a16:creationId xmlns:a16="http://schemas.microsoft.com/office/drawing/2014/main" id="{F7C5405E-FBCA-496F-B2C9-BD25DACCCB5D}"/>
              </a:ext>
            </a:extLst>
          </p:cNvPr>
          <p:cNvSpPr>
            <a:spLocks noGrp="1"/>
          </p:cNvSpPr>
          <p:nvPr>
            <p:ph type="body" sz="quarter" idx="25"/>
          </p:nvPr>
        </p:nvSpPr>
        <p:spPr/>
        <p:txBody>
          <a:bodyPr/>
          <a:lstStyle/>
          <a:p>
            <a:r>
              <a:rPr lang="pl-PL" dirty="0"/>
              <a:t> </a:t>
            </a:r>
            <a:endParaRPr lang="en-US" dirty="0"/>
          </a:p>
        </p:txBody>
      </p:sp>
      <p:sp>
        <p:nvSpPr>
          <p:cNvPr id="23" name="Symbol zastępczy tekstu 22">
            <a:extLst>
              <a:ext uri="{FF2B5EF4-FFF2-40B4-BE49-F238E27FC236}">
                <a16:creationId xmlns:a16="http://schemas.microsoft.com/office/drawing/2014/main" id="{E0B52897-E24B-465D-9E74-69FA7E2BB318}"/>
              </a:ext>
            </a:extLst>
          </p:cNvPr>
          <p:cNvSpPr>
            <a:spLocks noGrp="1"/>
          </p:cNvSpPr>
          <p:nvPr>
            <p:ph type="body" sz="quarter" idx="26"/>
          </p:nvPr>
        </p:nvSpPr>
        <p:spPr/>
        <p:txBody>
          <a:bodyPr/>
          <a:lstStyle/>
          <a:p>
            <a:r>
              <a:rPr lang="pl-PL" dirty="0"/>
              <a:t>Profilaktyka </a:t>
            </a:r>
            <a:endParaRPr lang="en-US" dirty="0"/>
          </a:p>
        </p:txBody>
      </p:sp>
      <p:sp>
        <p:nvSpPr>
          <p:cNvPr id="25" name="Symbol zastępczy tekstu 24">
            <a:extLst>
              <a:ext uri="{FF2B5EF4-FFF2-40B4-BE49-F238E27FC236}">
                <a16:creationId xmlns:a16="http://schemas.microsoft.com/office/drawing/2014/main" id="{DD8B145F-A73F-41FF-A120-8E45C976B783}"/>
              </a:ext>
            </a:extLst>
          </p:cNvPr>
          <p:cNvSpPr>
            <a:spLocks noGrp="1"/>
          </p:cNvSpPr>
          <p:nvPr>
            <p:ph type="body" sz="quarter" idx="28"/>
          </p:nvPr>
        </p:nvSpPr>
        <p:spPr>
          <a:xfrm>
            <a:off x="10123895" y="10516322"/>
            <a:ext cx="4489651" cy="1250158"/>
          </a:xfrm>
        </p:spPr>
        <p:txBody>
          <a:bodyPr/>
          <a:lstStyle/>
          <a:p>
            <a:pPr marL="342900" indent="-342900">
              <a:buFont typeface="Arial" panose="020B0604020202020204" pitchFamily="34" charset="0"/>
              <a:buChar char="•"/>
            </a:pPr>
            <a:r>
              <a:rPr lang="pl-PL" sz="2400" dirty="0"/>
              <a:t>Zakrzepica</a:t>
            </a:r>
          </a:p>
          <a:p>
            <a:pPr marL="342900" indent="-342900">
              <a:buFont typeface="Arial" panose="020B0604020202020204" pitchFamily="34" charset="0"/>
              <a:buChar char="•"/>
            </a:pPr>
            <a:r>
              <a:rPr lang="pl-PL" sz="2400" dirty="0"/>
              <a:t>Choroba kostna</a:t>
            </a:r>
          </a:p>
          <a:p>
            <a:pPr marL="342900" indent="-342900">
              <a:buFont typeface="Arial" panose="020B0604020202020204" pitchFamily="34" charset="0"/>
              <a:buChar char="•"/>
            </a:pPr>
            <a:r>
              <a:rPr lang="pl-PL" sz="2400" dirty="0"/>
              <a:t>Infekcje</a:t>
            </a:r>
            <a:endParaRPr lang="en-US" sz="2400" dirty="0"/>
          </a:p>
        </p:txBody>
      </p:sp>
      <p:sp>
        <p:nvSpPr>
          <p:cNvPr id="26" name="Symbol zastępczy tekstu 25">
            <a:extLst>
              <a:ext uri="{FF2B5EF4-FFF2-40B4-BE49-F238E27FC236}">
                <a16:creationId xmlns:a16="http://schemas.microsoft.com/office/drawing/2014/main" id="{A0CD4A3F-2368-4314-AFDA-F21AD222591B}"/>
              </a:ext>
            </a:extLst>
          </p:cNvPr>
          <p:cNvSpPr>
            <a:spLocks noGrp="1"/>
          </p:cNvSpPr>
          <p:nvPr>
            <p:ph type="body" sz="quarter" idx="29"/>
          </p:nvPr>
        </p:nvSpPr>
        <p:spPr/>
        <p:txBody>
          <a:bodyPr/>
          <a:lstStyle/>
          <a:p>
            <a:r>
              <a:rPr lang="pl-PL" dirty="0"/>
              <a:t> </a:t>
            </a:r>
            <a:endParaRPr lang="en-US" dirty="0"/>
          </a:p>
        </p:txBody>
      </p:sp>
      <p:sp>
        <p:nvSpPr>
          <p:cNvPr id="27" name="Symbol zastępczy tekstu 26">
            <a:extLst>
              <a:ext uri="{FF2B5EF4-FFF2-40B4-BE49-F238E27FC236}">
                <a16:creationId xmlns:a16="http://schemas.microsoft.com/office/drawing/2014/main" id="{FA40780D-9EB7-46EA-B172-B55C7297944F}"/>
              </a:ext>
            </a:extLst>
          </p:cNvPr>
          <p:cNvSpPr>
            <a:spLocks noGrp="1"/>
          </p:cNvSpPr>
          <p:nvPr>
            <p:ph type="body" sz="quarter" idx="30"/>
          </p:nvPr>
        </p:nvSpPr>
        <p:spPr/>
        <p:txBody>
          <a:bodyPr/>
          <a:lstStyle/>
          <a:p>
            <a:r>
              <a:rPr lang="pl-PL" dirty="0"/>
              <a:t>I linia leczenia</a:t>
            </a:r>
            <a:endParaRPr lang="en-US" dirty="0"/>
          </a:p>
        </p:txBody>
      </p:sp>
      <p:sp>
        <p:nvSpPr>
          <p:cNvPr id="29" name="Symbol zastępczy tekstu 28">
            <a:extLst>
              <a:ext uri="{FF2B5EF4-FFF2-40B4-BE49-F238E27FC236}">
                <a16:creationId xmlns:a16="http://schemas.microsoft.com/office/drawing/2014/main" id="{30CACA97-9C98-47C3-99F3-6A6F18ECA325}"/>
              </a:ext>
            </a:extLst>
          </p:cNvPr>
          <p:cNvSpPr>
            <a:spLocks noGrp="1"/>
          </p:cNvSpPr>
          <p:nvPr>
            <p:ph type="body" sz="quarter" idx="32"/>
          </p:nvPr>
        </p:nvSpPr>
        <p:spPr>
          <a:xfrm>
            <a:off x="9991003" y="6580799"/>
            <a:ext cx="5108874" cy="2040465"/>
          </a:xfrm>
        </p:spPr>
        <p:txBody>
          <a:bodyPr/>
          <a:lstStyle/>
          <a:p>
            <a:pPr marL="342900" indent="-342900">
              <a:buFont typeface="Arial" panose="020B0604020202020204" pitchFamily="34" charset="0"/>
              <a:buChar char="•"/>
            </a:pPr>
            <a:r>
              <a:rPr lang="pl-PL" sz="2400" dirty="0"/>
              <a:t>Kwalifikacja do przeszczepienia szpiku</a:t>
            </a:r>
          </a:p>
          <a:p>
            <a:pPr marL="342900" indent="-342900">
              <a:buFont typeface="Arial" panose="020B0604020202020204" pitchFamily="34" charset="0"/>
              <a:buChar char="•"/>
            </a:pPr>
            <a:r>
              <a:rPr lang="pl-PL" sz="2400" dirty="0"/>
              <a:t>Schematy terapii</a:t>
            </a:r>
          </a:p>
          <a:p>
            <a:pPr marL="342900" indent="-342900">
              <a:buFont typeface="Arial" panose="020B0604020202020204" pitchFamily="34" charset="0"/>
              <a:buChar char="•"/>
            </a:pPr>
            <a:r>
              <a:rPr lang="pl-PL" sz="2400" dirty="0"/>
              <a:t>Ocena odpowiedzi na leczenie</a:t>
            </a:r>
          </a:p>
          <a:p>
            <a:pPr marL="342900" indent="-342900">
              <a:buFont typeface="Arial" panose="020B0604020202020204" pitchFamily="34" charset="0"/>
              <a:buChar char="•"/>
            </a:pPr>
            <a:r>
              <a:rPr lang="pl-PL" sz="2400" dirty="0"/>
              <a:t>Choroba resztkowa</a:t>
            </a:r>
            <a:endParaRPr lang="en-US" sz="2400" dirty="0"/>
          </a:p>
        </p:txBody>
      </p:sp>
      <p:sp>
        <p:nvSpPr>
          <p:cNvPr id="30" name="Symbol zastępczy tekstu 29">
            <a:extLst>
              <a:ext uri="{FF2B5EF4-FFF2-40B4-BE49-F238E27FC236}">
                <a16:creationId xmlns:a16="http://schemas.microsoft.com/office/drawing/2014/main" id="{85003E62-A0D8-4220-91C6-46A3679AA94C}"/>
              </a:ext>
            </a:extLst>
          </p:cNvPr>
          <p:cNvSpPr>
            <a:spLocks noGrp="1"/>
          </p:cNvSpPr>
          <p:nvPr>
            <p:ph type="body" sz="quarter" idx="33"/>
          </p:nvPr>
        </p:nvSpPr>
        <p:spPr/>
        <p:txBody>
          <a:bodyPr/>
          <a:lstStyle/>
          <a:p>
            <a:r>
              <a:rPr lang="pl-PL" dirty="0"/>
              <a:t> </a:t>
            </a:r>
            <a:endParaRPr lang="en-US" dirty="0"/>
          </a:p>
        </p:txBody>
      </p:sp>
      <p:sp>
        <p:nvSpPr>
          <p:cNvPr id="31" name="Symbol zastępczy tekstu 30">
            <a:extLst>
              <a:ext uri="{FF2B5EF4-FFF2-40B4-BE49-F238E27FC236}">
                <a16:creationId xmlns:a16="http://schemas.microsoft.com/office/drawing/2014/main" id="{F7B33776-7C2C-4294-B93A-A31439C78DFE}"/>
              </a:ext>
            </a:extLst>
          </p:cNvPr>
          <p:cNvSpPr>
            <a:spLocks noGrp="1"/>
          </p:cNvSpPr>
          <p:nvPr>
            <p:ph type="body" sz="quarter" idx="34"/>
          </p:nvPr>
        </p:nvSpPr>
        <p:spPr/>
        <p:txBody>
          <a:bodyPr/>
          <a:lstStyle/>
          <a:p>
            <a:r>
              <a:rPr lang="pl-PL" dirty="0"/>
              <a:t>Transplantacja  </a:t>
            </a:r>
            <a:endParaRPr lang="en-US" dirty="0"/>
          </a:p>
        </p:txBody>
      </p:sp>
      <p:sp>
        <p:nvSpPr>
          <p:cNvPr id="33" name="Symbol zastępczy tekstu 32">
            <a:extLst>
              <a:ext uri="{FF2B5EF4-FFF2-40B4-BE49-F238E27FC236}">
                <a16:creationId xmlns:a16="http://schemas.microsoft.com/office/drawing/2014/main" id="{5BFCD29F-7EC5-46D6-8279-A11DD3855A7B}"/>
              </a:ext>
            </a:extLst>
          </p:cNvPr>
          <p:cNvSpPr>
            <a:spLocks noGrp="1"/>
          </p:cNvSpPr>
          <p:nvPr>
            <p:ph type="body" sz="quarter" idx="36"/>
          </p:nvPr>
        </p:nvSpPr>
        <p:spPr>
          <a:xfrm>
            <a:off x="15933097" y="6580799"/>
            <a:ext cx="4755433" cy="2202499"/>
          </a:xfrm>
        </p:spPr>
        <p:txBody>
          <a:bodyPr/>
          <a:lstStyle/>
          <a:p>
            <a:pPr marL="342900" indent="-342900">
              <a:buFont typeface="Arial" panose="020B0604020202020204" pitchFamily="34" charset="0"/>
              <a:buChar char="•"/>
            </a:pPr>
            <a:r>
              <a:rPr lang="pl-PL" sz="2400" dirty="0"/>
              <a:t>Kwalifikacja</a:t>
            </a:r>
          </a:p>
          <a:p>
            <a:pPr marL="342900" indent="-342900">
              <a:buFont typeface="Arial" panose="020B0604020202020204" pitchFamily="34" charset="0"/>
              <a:buChar char="•"/>
            </a:pPr>
            <a:r>
              <a:rPr lang="pl-PL" sz="2400" dirty="0"/>
              <a:t>Procedura</a:t>
            </a:r>
          </a:p>
          <a:p>
            <a:pPr marL="342900" indent="-342900">
              <a:buFont typeface="Arial" panose="020B0604020202020204" pitchFamily="34" charset="0"/>
              <a:buChar char="•"/>
            </a:pPr>
            <a:r>
              <a:rPr lang="pl-PL" sz="2400" dirty="0"/>
              <a:t>Transplantacja tandemowa</a:t>
            </a:r>
          </a:p>
          <a:p>
            <a:pPr marL="342900" indent="-342900">
              <a:buFont typeface="Arial" panose="020B0604020202020204" pitchFamily="34" charset="0"/>
              <a:buChar char="•"/>
            </a:pPr>
            <a:r>
              <a:rPr lang="pl-PL" sz="2400" dirty="0"/>
              <a:t>Transplantacja allogeniczna</a:t>
            </a:r>
          </a:p>
        </p:txBody>
      </p:sp>
      <p:sp>
        <p:nvSpPr>
          <p:cNvPr id="38" name="Symbol zastępczy tekstu 37">
            <a:extLst>
              <a:ext uri="{FF2B5EF4-FFF2-40B4-BE49-F238E27FC236}">
                <a16:creationId xmlns:a16="http://schemas.microsoft.com/office/drawing/2014/main" id="{344A2475-3DF7-429E-A815-2C213ADD664B}"/>
              </a:ext>
            </a:extLst>
          </p:cNvPr>
          <p:cNvSpPr>
            <a:spLocks noGrp="1"/>
          </p:cNvSpPr>
          <p:nvPr>
            <p:ph type="body" sz="quarter" idx="41"/>
          </p:nvPr>
        </p:nvSpPr>
        <p:spPr/>
        <p:txBody>
          <a:bodyPr/>
          <a:lstStyle/>
          <a:p>
            <a:r>
              <a:rPr lang="pl-PL" dirty="0"/>
              <a:t> </a:t>
            </a:r>
            <a:endParaRPr lang="en-US" dirty="0"/>
          </a:p>
        </p:txBody>
      </p:sp>
      <p:sp>
        <p:nvSpPr>
          <p:cNvPr id="39" name="Symbol zastępczy tekstu 38">
            <a:extLst>
              <a:ext uri="{FF2B5EF4-FFF2-40B4-BE49-F238E27FC236}">
                <a16:creationId xmlns:a16="http://schemas.microsoft.com/office/drawing/2014/main" id="{FAE407D2-6A44-40DE-A69E-3D4EAA32CF40}"/>
              </a:ext>
            </a:extLst>
          </p:cNvPr>
          <p:cNvSpPr>
            <a:spLocks noGrp="1"/>
          </p:cNvSpPr>
          <p:nvPr>
            <p:ph type="body" sz="quarter" idx="42"/>
          </p:nvPr>
        </p:nvSpPr>
        <p:spPr/>
        <p:txBody>
          <a:bodyPr/>
          <a:lstStyle/>
          <a:p>
            <a:r>
              <a:rPr lang="pl-PL" dirty="0"/>
              <a:t>II linia leczenia</a:t>
            </a:r>
            <a:endParaRPr lang="en-US" dirty="0"/>
          </a:p>
        </p:txBody>
      </p:sp>
      <p:sp>
        <p:nvSpPr>
          <p:cNvPr id="41" name="Symbol zastępczy tekstu 40">
            <a:extLst>
              <a:ext uri="{FF2B5EF4-FFF2-40B4-BE49-F238E27FC236}">
                <a16:creationId xmlns:a16="http://schemas.microsoft.com/office/drawing/2014/main" id="{84857503-4781-4819-9F95-219B97C4F375}"/>
              </a:ext>
            </a:extLst>
          </p:cNvPr>
          <p:cNvSpPr>
            <a:spLocks noGrp="1"/>
          </p:cNvSpPr>
          <p:nvPr>
            <p:ph type="body" sz="quarter" idx="44"/>
          </p:nvPr>
        </p:nvSpPr>
        <p:spPr>
          <a:xfrm>
            <a:off x="3827661" y="10506168"/>
            <a:ext cx="4755433" cy="1742407"/>
          </a:xfrm>
        </p:spPr>
        <p:txBody>
          <a:bodyPr/>
          <a:lstStyle/>
          <a:p>
            <a:pPr marL="285750" indent="-285750">
              <a:buFont typeface="Arial" panose="020B0604020202020204" pitchFamily="34" charset="0"/>
              <a:buChar char="•"/>
            </a:pPr>
            <a:r>
              <a:rPr lang="pl-PL" sz="2400" dirty="0"/>
              <a:t>Leki</a:t>
            </a:r>
          </a:p>
          <a:p>
            <a:pPr marL="285750" indent="-285750">
              <a:buFont typeface="Arial" panose="020B0604020202020204" pitchFamily="34" charset="0"/>
              <a:buChar char="•"/>
            </a:pPr>
            <a:r>
              <a:rPr lang="pl-PL" sz="2400" dirty="0"/>
              <a:t>Algorytmy postepowania</a:t>
            </a:r>
          </a:p>
          <a:p>
            <a:pPr marL="285750" indent="-285750">
              <a:buFont typeface="Arial" panose="020B0604020202020204" pitchFamily="34" charset="0"/>
              <a:buChar char="•"/>
            </a:pPr>
            <a:r>
              <a:rPr lang="pl-PL" sz="2400" dirty="0"/>
              <a:t>Radioterapia</a:t>
            </a:r>
          </a:p>
          <a:p>
            <a:pPr marL="285750" indent="-285750">
              <a:buFont typeface="Arial" panose="020B0604020202020204" pitchFamily="34" charset="0"/>
              <a:buChar char="•"/>
            </a:pPr>
            <a:r>
              <a:rPr lang="pl-PL" sz="2400" dirty="0"/>
              <a:t>Indywidualizacja leczenia</a:t>
            </a:r>
          </a:p>
        </p:txBody>
      </p:sp>
      <p:sp>
        <p:nvSpPr>
          <p:cNvPr id="17" name="Tytuł 16">
            <a:extLst>
              <a:ext uri="{FF2B5EF4-FFF2-40B4-BE49-F238E27FC236}">
                <a16:creationId xmlns:a16="http://schemas.microsoft.com/office/drawing/2014/main" id="{0351D07D-D9D1-4C33-B4CB-543FBFAF6EBA}"/>
              </a:ext>
            </a:extLst>
          </p:cNvPr>
          <p:cNvSpPr>
            <a:spLocks noGrp="1"/>
          </p:cNvSpPr>
          <p:nvPr>
            <p:ph type="title"/>
          </p:nvPr>
        </p:nvSpPr>
        <p:spPr/>
        <p:txBody>
          <a:bodyPr/>
          <a:lstStyle/>
          <a:p>
            <a:r>
              <a:rPr lang="pl-PL" dirty="0"/>
              <a:t>Agenda</a:t>
            </a:r>
            <a:endParaRPr lang="en-US" dirty="0"/>
          </a:p>
        </p:txBody>
      </p:sp>
    </p:spTree>
    <p:extLst>
      <p:ext uri="{BB962C8B-B14F-4D97-AF65-F5344CB8AC3E}">
        <p14:creationId xmlns:p14="http://schemas.microsoft.com/office/powerpoint/2010/main" val="267930240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ytuł 26">
            <a:extLst>
              <a:ext uri="{FF2B5EF4-FFF2-40B4-BE49-F238E27FC236}">
                <a16:creationId xmlns:a16="http://schemas.microsoft.com/office/drawing/2014/main" id="{128B63E8-C7E4-41C5-9F9C-1F5D14FA7527}"/>
              </a:ext>
            </a:extLst>
          </p:cNvPr>
          <p:cNvSpPr>
            <a:spLocks noGrp="1"/>
          </p:cNvSpPr>
          <p:nvPr>
            <p:ph type="title"/>
          </p:nvPr>
        </p:nvSpPr>
        <p:spPr>
          <a:xfrm>
            <a:off x="1862707" y="1003406"/>
            <a:ext cx="10726267" cy="3586179"/>
          </a:xfrm>
        </p:spPr>
        <p:txBody>
          <a:bodyPr/>
          <a:lstStyle/>
          <a:p>
            <a:r>
              <a:rPr lang="pl-PL" dirty="0"/>
              <a:t>Rozpoznanie szpiczaka plazmocytowego</a:t>
            </a:r>
            <a:endParaRPr lang="en-US" dirty="0"/>
          </a:p>
        </p:txBody>
      </p:sp>
      <p:pic>
        <p:nvPicPr>
          <p:cNvPr id="30" name="Obraz 29">
            <a:extLst>
              <a:ext uri="{FF2B5EF4-FFF2-40B4-BE49-F238E27FC236}">
                <a16:creationId xmlns:a16="http://schemas.microsoft.com/office/drawing/2014/main" id="{627034E3-4984-4FB7-8B5C-D2ABEF47ECE6}"/>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t="-98"/>
          <a:stretch/>
        </p:blipFill>
        <p:spPr>
          <a:xfrm>
            <a:off x="15203316" y="286743"/>
            <a:ext cx="8870022" cy="13151873"/>
          </a:xfrm>
          <a:prstGeom prst="rect">
            <a:avLst/>
          </a:prstGeom>
        </p:spPr>
      </p:pic>
      <p:sp>
        <p:nvSpPr>
          <p:cNvPr id="2" name="Prostokąt 1"/>
          <p:cNvSpPr/>
          <p:nvPr/>
        </p:nvSpPr>
        <p:spPr>
          <a:xfrm>
            <a:off x="1418492" y="5633536"/>
            <a:ext cx="12192000" cy="4832092"/>
          </a:xfrm>
          <a:prstGeom prst="rect">
            <a:avLst/>
          </a:prstGeom>
        </p:spPr>
        <p:txBody>
          <a:bodyPr>
            <a:spAutoFit/>
          </a:bodyPr>
          <a:lstStyle/>
          <a:p>
            <a:pPr marL="12700" marR="12700" algn="just">
              <a:lnSpc>
                <a:spcPct val="99800"/>
              </a:lnSpc>
            </a:pPr>
            <a:r>
              <a:rPr lang="pl-PL" sz="4400" b="1" i="1" spc="-5" dirty="0">
                <a:solidFill>
                  <a:srgbClr val="FF0000"/>
                </a:solidFill>
                <a:latin typeface="Arial"/>
                <a:cs typeface="Arial"/>
              </a:rPr>
              <a:t>M</a:t>
            </a:r>
            <a:r>
              <a:rPr lang="pl-PL" sz="4400" b="1" i="1" spc="-15" dirty="0">
                <a:solidFill>
                  <a:srgbClr val="FF0000"/>
                </a:solidFill>
                <a:latin typeface="Arial"/>
                <a:cs typeface="Arial"/>
              </a:rPr>
              <a:t>utacja</a:t>
            </a:r>
            <a:r>
              <a:rPr lang="pl-PL" sz="4400" b="1" i="1" spc="-5" dirty="0">
                <a:solidFill>
                  <a:srgbClr val="FF0000"/>
                </a:solidFill>
                <a:latin typeface="Arial"/>
                <a:cs typeface="Arial"/>
              </a:rPr>
              <a:t> </a:t>
            </a:r>
            <a:r>
              <a:rPr lang="pl-PL" sz="4400" b="1" i="1" spc="-10" dirty="0">
                <a:solidFill>
                  <a:srgbClr val="FF0000"/>
                </a:solidFill>
                <a:latin typeface="Arial"/>
                <a:cs typeface="Arial"/>
              </a:rPr>
              <a:t>p</a:t>
            </a:r>
            <a:r>
              <a:rPr lang="pl-PL" sz="4400" b="1" i="1" spc="10" dirty="0">
                <a:solidFill>
                  <a:srgbClr val="FF0000"/>
                </a:solidFill>
                <a:latin typeface="Arial"/>
                <a:cs typeface="Arial"/>
              </a:rPr>
              <a:t>o</a:t>
            </a:r>
            <a:r>
              <a:rPr lang="pl-PL" sz="4400" b="1" i="1" spc="-5" dirty="0">
                <a:solidFill>
                  <a:srgbClr val="FF0000"/>
                </a:solidFill>
                <a:latin typeface="Arial"/>
                <a:cs typeface="Arial"/>
              </a:rPr>
              <a:t>j</a:t>
            </a:r>
            <a:r>
              <a:rPr lang="pl-PL" sz="4400" b="1" i="1" dirty="0">
                <a:solidFill>
                  <a:srgbClr val="FF0000"/>
                </a:solidFill>
                <a:latin typeface="Arial"/>
                <a:cs typeface="Arial"/>
              </a:rPr>
              <a:t>edyn</a:t>
            </a:r>
            <a:r>
              <a:rPr lang="pl-PL" sz="4400" b="1" i="1" spc="5" dirty="0">
                <a:solidFill>
                  <a:srgbClr val="FF0000"/>
                </a:solidFill>
                <a:latin typeface="Arial"/>
                <a:cs typeface="Arial"/>
              </a:rPr>
              <a:t>c</a:t>
            </a:r>
            <a:r>
              <a:rPr lang="pl-PL" sz="4400" b="1" i="1" dirty="0">
                <a:solidFill>
                  <a:srgbClr val="FF0000"/>
                </a:solidFill>
                <a:latin typeface="Arial"/>
                <a:cs typeface="Arial"/>
              </a:rPr>
              <a:t>zej</a:t>
            </a:r>
            <a:r>
              <a:rPr lang="pl-PL" sz="4400" b="1" i="1" spc="-5" dirty="0">
                <a:solidFill>
                  <a:srgbClr val="FF0000"/>
                </a:solidFill>
                <a:latin typeface="Arial"/>
                <a:cs typeface="Arial"/>
              </a:rPr>
              <a:t> </a:t>
            </a:r>
            <a:r>
              <a:rPr lang="pl-PL" sz="4400" b="1" i="1" spc="5" dirty="0">
                <a:solidFill>
                  <a:srgbClr val="FF0000"/>
                </a:solidFill>
                <a:latin typeface="Arial"/>
                <a:cs typeface="Arial"/>
              </a:rPr>
              <a:t>k</a:t>
            </a:r>
            <a:r>
              <a:rPr lang="pl-PL" sz="4400" b="1" i="1" dirty="0">
                <a:solidFill>
                  <a:srgbClr val="FF0000"/>
                </a:solidFill>
                <a:latin typeface="Arial"/>
                <a:cs typeface="Arial"/>
              </a:rPr>
              <a:t>o</a:t>
            </a:r>
            <a:r>
              <a:rPr lang="pl-PL" sz="4400" b="1" i="1" spc="-5" dirty="0">
                <a:solidFill>
                  <a:srgbClr val="FF0000"/>
                </a:solidFill>
                <a:latin typeface="Arial"/>
                <a:cs typeface="Arial"/>
              </a:rPr>
              <a:t>m</a:t>
            </a:r>
            <a:r>
              <a:rPr lang="pl-PL" sz="4400" b="1" i="1" dirty="0">
                <a:solidFill>
                  <a:srgbClr val="FF0000"/>
                </a:solidFill>
                <a:latin typeface="Arial"/>
                <a:cs typeface="Arial"/>
              </a:rPr>
              <a:t>ó</a:t>
            </a:r>
            <a:r>
              <a:rPr lang="pl-PL" sz="4400" b="1" i="1" spc="-5" dirty="0">
                <a:solidFill>
                  <a:srgbClr val="FF0000"/>
                </a:solidFill>
                <a:latin typeface="Arial"/>
                <a:cs typeface="Arial"/>
              </a:rPr>
              <a:t>r</a:t>
            </a:r>
            <a:r>
              <a:rPr lang="pl-PL" sz="4400" b="1" i="1" spc="5" dirty="0">
                <a:solidFill>
                  <a:srgbClr val="FF0000"/>
                </a:solidFill>
                <a:latin typeface="Arial"/>
                <a:cs typeface="Arial"/>
              </a:rPr>
              <a:t>k</a:t>
            </a:r>
            <a:r>
              <a:rPr lang="pl-PL" sz="4400" b="1" i="1" dirty="0">
                <a:solidFill>
                  <a:srgbClr val="FF0000"/>
                </a:solidFill>
                <a:latin typeface="Arial"/>
                <a:cs typeface="Arial"/>
              </a:rPr>
              <a:t>i z</a:t>
            </a:r>
            <a:r>
              <a:rPr lang="pl-PL" sz="4400" b="1" i="1" spc="5" dirty="0">
                <a:solidFill>
                  <a:srgbClr val="FF0000"/>
                </a:solidFill>
                <a:latin typeface="Arial"/>
                <a:cs typeface="Arial"/>
              </a:rPr>
              <a:t>r</a:t>
            </a:r>
            <a:r>
              <a:rPr lang="pl-PL" sz="4400" b="1" i="1" dirty="0">
                <a:solidFill>
                  <a:srgbClr val="FF0000"/>
                </a:solidFill>
                <a:latin typeface="Arial"/>
                <a:cs typeface="Arial"/>
              </a:rPr>
              <a:t>óżnicowanej</a:t>
            </a:r>
            <a:r>
              <a:rPr lang="pl-PL" sz="4400" b="1" i="1" spc="-5" dirty="0">
                <a:solidFill>
                  <a:srgbClr val="FF0000"/>
                </a:solidFill>
                <a:latin typeface="Arial"/>
                <a:cs typeface="Arial"/>
              </a:rPr>
              <a:t> </a:t>
            </a:r>
            <a:r>
              <a:rPr lang="pl-PL" sz="4400" b="1" i="1" dirty="0">
                <a:solidFill>
                  <a:srgbClr val="FF0000"/>
                </a:solidFill>
                <a:latin typeface="Arial"/>
                <a:cs typeface="Arial"/>
              </a:rPr>
              <a:t>do</a:t>
            </a:r>
            <a:r>
              <a:rPr lang="pl-PL" sz="4400" b="1" i="1" spc="-5" dirty="0">
                <a:solidFill>
                  <a:srgbClr val="FF0000"/>
                </a:solidFill>
                <a:latin typeface="Arial"/>
                <a:cs typeface="Arial"/>
              </a:rPr>
              <a:t> </a:t>
            </a:r>
            <a:r>
              <a:rPr lang="pl-PL" sz="4400" b="1" i="1" spc="5" dirty="0">
                <a:solidFill>
                  <a:srgbClr val="FF0000"/>
                </a:solidFill>
                <a:latin typeface="Arial"/>
                <a:cs typeface="Arial"/>
              </a:rPr>
              <a:t>wy</a:t>
            </a:r>
            <a:r>
              <a:rPr lang="pl-PL" sz="4400" b="1" i="1" spc="-10" dirty="0">
                <a:solidFill>
                  <a:srgbClr val="FF0000"/>
                </a:solidFill>
                <a:latin typeface="Arial"/>
                <a:cs typeface="Arial"/>
              </a:rPr>
              <a:t>t</a:t>
            </a:r>
            <a:r>
              <a:rPr lang="pl-PL" sz="4400" b="1" i="1" spc="-5" dirty="0">
                <a:solidFill>
                  <a:srgbClr val="FF0000"/>
                </a:solidFill>
                <a:latin typeface="Arial"/>
                <a:cs typeface="Arial"/>
              </a:rPr>
              <a:t>w</a:t>
            </a:r>
            <a:r>
              <a:rPr lang="pl-PL" sz="4400" b="1" i="1" dirty="0">
                <a:solidFill>
                  <a:srgbClr val="FF0000"/>
                </a:solidFill>
                <a:latin typeface="Arial"/>
                <a:cs typeface="Arial"/>
              </a:rPr>
              <a:t>a</a:t>
            </a:r>
            <a:r>
              <a:rPr lang="pl-PL" sz="4400" b="1" i="1" spc="5" dirty="0">
                <a:solidFill>
                  <a:srgbClr val="FF0000"/>
                </a:solidFill>
                <a:latin typeface="Arial"/>
                <a:cs typeface="Arial"/>
              </a:rPr>
              <a:t>r</a:t>
            </a:r>
            <a:r>
              <a:rPr lang="pl-PL" sz="4400" b="1" i="1" dirty="0">
                <a:solidFill>
                  <a:srgbClr val="FF0000"/>
                </a:solidFill>
                <a:latin typeface="Arial"/>
                <a:cs typeface="Arial"/>
              </a:rPr>
              <a:t>zania ok</a:t>
            </a:r>
            <a:r>
              <a:rPr lang="pl-PL" sz="4400" b="1" i="1" spc="5" dirty="0">
                <a:solidFill>
                  <a:srgbClr val="FF0000"/>
                </a:solidFill>
                <a:latin typeface="Arial"/>
                <a:cs typeface="Arial"/>
              </a:rPr>
              <a:t>r</a:t>
            </a:r>
            <a:r>
              <a:rPr lang="pl-PL" sz="4400" b="1" i="1" dirty="0">
                <a:solidFill>
                  <a:srgbClr val="FF0000"/>
                </a:solidFill>
                <a:latin typeface="Arial"/>
                <a:cs typeface="Arial"/>
              </a:rPr>
              <a:t>eślonego</a:t>
            </a:r>
            <a:r>
              <a:rPr lang="pl-PL" sz="4400" b="1" i="1" spc="-5" dirty="0">
                <a:solidFill>
                  <a:srgbClr val="FF0000"/>
                </a:solidFill>
                <a:latin typeface="Arial"/>
                <a:cs typeface="Arial"/>
              </a:rPr>
              <a:t> </a:t>
            </a:r>
            <a:r>
              <a:rPr lang="pl-PL" sz="4400" b="1" i="1" dirty="0">
                <a:solidFill>
                  <a:srgbClr val="FF0000"/>
                </a:solidFill>
                <a:latin typeface="Arial"/>
                <a:cs typeface="Arial"/>
              </a:rPr>
              <a:t>p</a:t>
            </a:r>
            <a:r>
              <a:rPr lang="pl-PL" sz="4400" b="1" i="1" spc="-5" dirty="0">
                <a:solidFill>
                  <a:srgbClr val="FF0000"/>
                </a:solidFill>
                <a:latin typeface="Arial"/>
                <a:cs typeface="Arial"/>
              </a:rPr>
              <a:t>r</a:t>
            </a:r>
            <a:r>
              <a:rPr lang="pl-PL" sz="4400" b="1" i="1" spc="5" dirty="0">
                <a:solidFill>
                  <a:srgbClr val="FF0000"/>
                </a:solidFill>
                <a:latin typeface="Arial"/>
                <a:cs typeface="Arial"/>
              </a:rPr>
              <a:t>z</a:t>
            </a:r>
            <a:r>
              <a:rPr lang="pl-PL" sz="4400" b="1" i="1" dirty="0">
                <a:solidFill>
                  <a:srgbClr val="FF0000"/>
                </a:solidFill>
                <a:latin typeface="Arial"/>
                <a:cs typeface="Arial"/>
              </a:rPr>
              <a:t>eci</a:t>
            </a:r>
            <a:r>
              <a:rPr lang="pl-PL" sz="4400" b="1" i="1" spc="-5" dirty="0">
                <a:solidFill>
                  <a:srgbClr val="FF0000"/>
                </a:solidFill>
                <a:latin typeface="Arial"/>
                <a:cs typeface="Arial"/>
              </a:rPr>
              <a:t>w</a:t>
            </a:r>
            <a:r>
              <a:rPr lang="pl-PL" sz="4400" b="1" i="1" spc="5" dirty="0">
                <a:solidFill>
                  <a:srgbClr val="FF0000"/>
                </a:solidFill>
                <a:latin typeface="Arial"/>
                <a:cs typeface="Arial"/>
              </a:rPr>
              <a:t>c</a:t>
            </a:r>
            <a:r>
              <a:rPr lang="pl-PL" sz="4400" b="1" i="1" spc="-5" dirty="0">
                <a:solidFill>
                  <a:srgbClr val="FF0000"/>
                </a:solidFill>
                <a:latin typeface="Arial"/>
                <a:cs typeface="Arial"/>
              </a:rPr>
              <a:t>i</a:t>
            </a:r>
            <a:r>
              <a:rPr lang="pl-PL" sz="4400" b="1" i="1" dirty="0">
                <a:solidFill>
                  <a:srgbClr val="FF0000"/>
                </a:solidFill>
                <a:latin typeface="Arial"/>
                <a:cs typeface="Arial"/>
              </a:rPr>
              <a:t>a</a:t>
            </a:r>
            <a:r>
              <a:rPr lang="pl-PL" sz="4400" b="1" i="1" spc="-5" dirty="0">
                <a:solidFill>
                  <a:srgbClr val="FF0000"/>
                </a:solidFill>
                <a:latin typeface="Arial"/>
                <a:cs typeface="Arial"/>
              </a:rPr>
              <a:t>ł</a:t>
            </a:r>
            <a:r>
              <a:rPr lang="pl-PL" sz="4400" b="1" i="1" dirty="0">
                <a:solidFill>
                  <a:srgbClr val="FF0000"/>
                </a:solidFill>
                <a:latin typeface="Arial"/>
                <a:cs typeface="Arial"/>
              </a:rPr>
              <a:t>a</a:t>
            </a:r>
            <a:r>
              <a:rPr lang="pl-PL" sz="4400" b="1" i="1" spc="10" dirty="0">
                <a:solidFill>
                  <a:srgbClr val="FF0000"/>
                </a:solidFill>
                <a:latin typeface="Arial"/>
                <a:cs typeface="Arial"/>
              </a:rPr>
              <a:t> </a:t>
            </a:r>
            <a:r>
              <a:rPr lang="pl-PL" sz="4400" b="1" i="1" dirty="0">
                <a:solidFill>
                  <a:srgbClr val="FF0000"/>
                </a:solidFill>
                <a:latin typeface="Arial"/>
                <a:cs typeface="Arial"/>
              </a:rPr>
              <a:t>i</a:t>
            </a:r>
            <a:r>
              <a:rPr lang="pl-PL" sz="4400" b="1" i="1" spc="-5" dirty="0">
                <a:solidFill>
                  <a:srgbClr val="FF0000"/>
                </a:solidFill>
                <a:latin typeface="Arial"/>
                <a:cs typeface="Arial"/>
              </a:rPr>
              <a:t> </a:t>
            </a:r>
            <a:r>
              <a:rPr lang="pl-PL" sz="4400" b="1" i="1" dirty="0">
                <a:solidFill>
                  <a:srgbClr val="FF0000"/>
                </a:solidFill>
                <a:latin typeface="Arial"/>
                <a:cs typeface="Arial"/>
              </a:rPr>
              <a:t>ewo</a:t>
            </a:r>
            <a:r>
              <a:rPr lang="pl-PL" sz="4400" b="1" i="1" spc="-5" dirty="0">
                <a:solidFill>
                  <a:srgbClr val="FF0000"/>
                </a:solidFill>
                <a:latin typeface="Arial"/>
                <a:cs typeface="Arial"/>
              </a:rPr>
              <a:t>l</a:t>
            </a:r>
            <a:r>
              <a:rPr lang="pl-PL" sz="4400" b="1" i="1" dirty="0">
                <a:solidFill>
                  <a:srgbClr val="FF0000"/>
                </a:solidFill>
                <a:latin typeface="Arial"/>
                <a:cs typeface="Arial"/>
              </a:rPr>
              <a:t>u</a:t>
            </a:r>
            <a:r>
              <a:rPr lang="pl-PL" sz="4400" b="1" i="1" spc="5" dirty="0">
                <a:solidFill>
                  <a:srgbClr val="FF0000"/>
                </a:solidFill>
                <a:latin typeface="Arial"/>
                <a:cs typeface="Arial"/>
              </a:rPr>
              <a:t>c</a:t>
            </a:r>
            <a:r>
              <a:rPr lang="pl-PL" sz="4400" b="1" i="1" spc="-5" dirty="0">
                <a:solidFill>
                  <a:srgbClr val="FF0000"/>
                </a:solidFill>
                <a:latin typeface="Arial"/>
                <a:cs typeface="Arial"/>
              </a:rPr>
              <a:t>j</a:t>
            </a:r>
            <a:r>
              <a:rPr lang="pl-PL" sz="4400" b="1" i="1" dirty="0">
                <a:solidFill>
                  <a:srgbClr val="FF0000"/>
                </a:solidFill>
                <a:latin typeface="Arial"/>
                <a:cs typeface="Arial"/>
              </a:rPr>
              <a:t>a k</a:t>
            </a:r>
            <a:r>
              <a:rPr lang="pl-PL" sz="4400" b="1" i="1" spc="5" dirty="0">
                <a:solidFill>
                  <a:srgbClr val="FF0000"/>
                </a:solidFill>
                <a:latin typeface="Arial"/>
                <a:cs typeface="Arial"/>
              </a:rPr>
              <a:t>l</a:t>
            </a:r>
            <a:r>
              <a:rPr lang="pl-PL" sz="4400" b="1" i="1" dirty="0">
                <a:solidFill>
                  <a:srgbClr val="FF0000"/>
                </a:solidFill>
                <a:latin typeface="Arial"/>
                <a:cs typeface="Arial"/>
              </a:rPr>
              <a:t>ona</a:t>
            </a:r>
            <a:r>
              <a:rPr lang="pl-PL" sz="4400" b="1" i="1" spc="-5" dirty="0">
                <a:solidFill>
                  <a:srgbClr val="FF0000"/>
                </a:solidFill>
                <a:latin typeface="Arial"/>
                <a:cs typeface="Arial"/>
              </a:rPr>
              <a:t>l</a:t>
            </a:r>
            <a:r>
              <a:rPr lang="pl-PL" sz="4400" b="1" i="1" dirty="0">
                <a:solidFill>
                  <a:srgbClr val="FF0000"/>
                </a:solidFill>
                <a:latin typeface="Arial"/>
                <a:cs typeface="Arial"/>
              </a:rPr>
              <a:t>na</a:t>
            </a:r>
            <a:r>
              <a:rPr lang="pl-PL" sz="4400" b="1" i="1" spc="-5" dirty="0">
                <a:solidFill>
                  <a:srgbClr val="FF0000"/>
                </a:solidFill>
                <a:latin typeface="Arial"/>
                <a:cs typeface="Arial"/>
              </a:rPr>
              <a:t> </a:t>
            </a:r>
            <a:r>
              <a:rPr lang="pl-PL" sz="4400" b="1" i="1" dirty="0">
                <a:solidFill>
                  <a:srgbClr val="FF0000"/>
                </a:solidFill>
                <a:latin typeface="Arial"/>
                <a:cs typeface="Arial"/>
              </a:rPr>
              <a:t>pow</a:t>
            </a:r>
            <a:r>
              <a:rPr lang="pl-PL" sz="4400" b="1" i="1" spc="-15" dirty="0">
                <a:solidFill>
                  <a:srgbClr val="FF0000"/>
                </a:solidFill>
                <a:latin typeface="Arial"/>
                <a:cs typeface="Arial"/>
              </a:rPr>
              <a:t>stałego</a:t>
            </a:r>
            <a:r>
              <a:rPr lang="pl-PL" sz="4400" b="1" i="1" spc="-5" dirty="0">
                <a:solidFill>
                  <a:srgbClr val="FF0000"/>
                </a:solidFill>
                <a:latin typeface="Arial"/>
                <a:cs typeface="Arial"/>
              </a:rPr>
              <a:t> </a:t>
            </a:r>
            <a:r>
              <a:rPr lang="pl-PL" sz="4400" b="1" i="1" dirty="0">
                <a:solidFill>
                  <a:srgbClr val="FF0000"/>
                </a:solidFill>
                <a:latin typeface="Arial"/>
                <a:cs typeface="Arial"/>
              </a:rPr>
              <a:t>z niej</a:t>
            </a:r>
            <a:r>
              <a:rPr lang="pl-PL" sz="4400" b="1" i="1" spc="-5" dirty="0">
                <a:solidFill>
                  <a:srgbClr val="FF0000"/>
                </a:solidFill>
                <a:latin typeface="Arial"/>
                <a:cs typeface="Arial"/>
              </a:rPr>
              <a:t> </a:t>
            </a:r>
            <a:r>
              <a:rPr lang="pl-PL" sz="4400" b="1" i="1" dirty="0">
                <a:solidFill>
                  <a:srgbClr val="FF0000"/>
                </a:solidFill>
                <a:latin typeface="Arial"/>
                <a:cs typeface="Arial"/>
              </a:rPr>
              <a:t>k</a:t>
            </a:r>
            <a:r>
              <a:rPr lang="pl-PL" sz="4400" b="1" i="1" spc="5" dirty="0">
                <a:solidFill>
                  <a:srgbClr val="FF0000"/>
                </a:solidFill>
                <a:latin typeface="Arial"/>
                <a:cs typeface="Arial"/>
              </a:rPr>
              <a:t>l</a:t>
            </a:r>
            <a:r>
              <a:rPr lang="pl-PL" sz="4400" b="1" i="1" dirty="0">
                <a:solidFill>
                  <a:srgbClr val="FF0000"/>
                </a:solidFill>
                <a:latin typeface="Arial"/>
                <a:cs typeface="Arial"/>
              </a:rPr>
              <a:t>onu ko</a:t>
            </a:r>
            <a:r>
              <a:rPr lang="pl-PL" sz="4400" b="1" i="1" spc="-5" dirty="0">
                <a:solidFill>
                  <a:srgbClr val="FF0000"/>
                </a:solidFill>
                <a:latin typeface="Arial"/>
                <a:cs typeface="Arial"/>
              </a:rPr>
              <a:t>m</a:t>
            </a:r>
            <a:r>
              <a:rPr lang="pl-PL" sz="4400" b="1" i="1" dirty="0">
                <a:solidFill>
                  <a:srgbClr val="FF0000"/>
                </a:solidFill>
                <a:latin typeface="Arial"/>
                <a:cs typeface="Arial"/>
              </a:rPr>
              <a:t>ó</a:t>
            </a:r>
            <a:r>
              <a:rPr lang="pl-PL" sz="4400" b="1" i="1" spc="5" dirty="0">
                <a:solidFill>
                  <a:srgbClr val="FF0000"/>
                </a:solidFill>
                <a:latin typeface="Arial"/>
                <a:cs typeface="Arial"/>
              </a:rPr>
              <a:t>r</a:t>
            </a:r>
            <a:r>
              <a:rPr lang="pl-PL" sz="4400" b="1" i="1" dirty="0">
                <a:solidFill>
                  <a:srgbClr val="FF0000"/>
                </a:solidFill>
                <a:latin typeface="Arial"/>
                <a:cs typeface="Arial"/>
              </a:rPr>
              <a:t>kowego</a:t>
            </a:r>
            <a:r>
              <a:rPr lang="pl-PL" sz="4400" b="1" i="1" spc="-5" dirty="0">
                <a:solidFill>
                  <a:srgbClr val="FF0000"/>
                </a:solidFill>
                <a:latin typeface="Arial"/>
                <a:cs typeface="Arial"/>
              </a:rPr>
              <a:t> </a:t>
            </a:r>
            <a:r>
              <a:rPr lang="pl-PL" sz="4400" b="1" i="1" dirty="0">
                <a:solidFill>
                  <a:srgbClr val="FF0000"/>
                </a:solidFill>
                <a:latin typeface="Arial"/>
                <a:cs typeface="Arial"/>
              </a:rPr>
              <a:t>w</a:t>
            </a:r>
            <a:r>
              <a:rPr lang="pl-PL" sz="4400" b="1" i="1" spc="5" dirty="0">
                <a:solidFill>
                  <a:srgbClr val="FF0000"/>
                </a:solidFill>
                <a:latin typeface="Arial"/>
                <a:cs typeface="Arial"/>
              </a:rPr>
              <a:t> </a:t>
            </a:r>
            <a:r>
              <a:rPr lang="pl-PL" sz="4400" b="1" i="1" dirty="0">
                <a:solidFill>
                  <a:srgbClr val="FF0000"/>
                </a:solidFill>
                <a:latin typeface="Arial"/>
                <a:cs typeface="Arial"/>
              </a:rPr>
              <a:t>z</a:t>
            </a:r>
            <a:r>
              <a:rPr lang="pl-PL" sz="4400" b="1" i="1" spc="5" dirty="0">
                <a:solidFill>
                  <a:srgbClr val="FF0000"/>
                </a:solidFill>
                <a:latin typeface="Arial"/>
                <a:cs typeface="Arial"/>
              </a:rPr>
              <a:t>w</a:t>
            </a:r>
            <a:r>
              <a:rPr lang="pl-PL" sz="4400" b="1" i="1" spc="-5" dirty="0">
                <a:solidFill>
                  <a:srgbClr val="FF0000"/>
                </a:solidFill>
                <a:latin typeface="Arial"/>
                <a:cs typeface="Arial"/>
              </a:rPr>
              <a:t>i</a:t>
            </a:r>
            <a:r>
              <a:rPr lang="pl-PL" sz="4400" b="1" i="1" dirty="0">
                <a:solidFill>
                  <a:srgbClr val="FF0000"/>
                </a:solidFill>
                <a:latin typeface="Arial"/>
                <a:cs typeface="Arial"/>
              </a:rPr>
              <a:t>ą</a:t>
            </a:r>
            <a:r>
              <a:rPr lang="pl-PL" sz="4400" b="1" i="1" spc="5" dirty="0">
                <a:solidFill>
                  <a:srgbClr val="FF0000"/>
                </a:solidFill>
                <a:latin typeface="Arial"/>
                <a:cs typeface="Arial"/>
              </a:rPr>
              <a:t>z</a:t>
            </a:r>
            <a:r>
              <a:rPr lang="pl-PL" sz="4400" b="1" i="1" dirty="0">
                <a:solidFill>
                  <a:srgbClr val="FF0000"/>
                </a:solidFill>
                <a:latin typeface="Arial"/>
                <a:cs typeface="Arial"/>
              </a:rPr>
              <a:t>ku</a:t>
            </a:r>
            <a:r>
              <a:rPr lang="pl-PL" sz="4400" b="1" i="1" spc="-5" dirty="0">
                <a:solidFill>
                  <a:srgbClr val="FF0000"/>
                </a:solidFill>
                <a:latin typeface="Arial"/>
                <a:cs typeface="Arial"/>
              </a:rPr>
              <a:t> </a:t>
            </a:r>
            <a:r>
              <a:rPr lang="pl-PL" sz="4400" b="1" i="1" dirty="0">
                <a:solidFill>
                  <a:srgbClr val="FF0000"/>
                </a:solidFill>
                <a:latin typeface="Arial"/>
                <a:cs typeface="Arial"/>
              </a:rPr>
              <a:t>z</a:t>
            </a:r>
            <a:r>
              <a:rPr lang="pl-PL" sz="4400" b="1" i="1" spc="5" dirty="0">
                <a:solidFill>
                  <a:srgbClr val="FF0000"/>
                </a:solidFill>
                <a:latin typeface="Arial"/>
                <a:cs typeface="Arial"/>
              </a:rPr>
              <a:t> </a:t>
            </a:r>
            <a:r>
              <a:rPr lang="pl-PL" sz="4400" b="1" i="1" spc="-10" dirty="0">
                <a:solidFill>
                  <a:srgbClr val="FF0000"/>
                </a:solidFill>
                <a:latin typeface="Arial"/>
                <a:cs typeface="Arial"/>
              </a:rPr>
              <a:t>p</a:t>
            </a:r>
            <a:r>
              <a:rPr lang="pl-PL" sz="4400" b="1" i="1" spc="10" dirty="0">
                <a:solidFill>
                  <a:srgbClr val="FF0000"/>
                </a:solidFill>
                <a:latin typeface="Arial"/>
                <a:cs typeface="Arial"/>
              </a:rPr>
              <a:t>o</a:t>
            </a:r>
            <a:r>
              <a:rPr lang="pl-PL" sz="4400" b="1" i="1" spc="-5" dirty="0">
                <a:solidFill>
                  <a:srgbClr val="FF0000"/>
                </a:solidFill>
                <a:latin typeface="Arial"/>
                <a:cs typeface="Arial"/>
              </a:rPr>
              <a:t>j</a:t>
            </a:r>
            <a:r>
              <a:rPr lang="pl-PL" sz="4400" b="1" i="1" dirty="0">
                <a:solidFill>
                  <a:srgbClr val="FF0000"/>
                </a:solidFill>
                <a:latin typeface="Arial"/>
                <a:cs typeface="Arial"/>
              </a:rPr>
              <a:t>aw</a:t>
            </a:r>
            <a:r>
              <a:rPr lang="pl-PL" sz="4400" b="1" i="1" spc="-5" dirty="0">
                <a:solidFill>
                  <a:srgbClr val="FF0000"/>
                </a:solidFill>
                <a:latin typeface="Arial"/>
                <a:cs typeface="Arial"/>
              </a:rPr>
              <a:t>i</a:t>
            </a:r>
            <a:r>
              <a:rPr lang="pl-PL" sz="4400" b="1" i="1" dirty="0">
                <a:solidFill>
                  <a:srgbClr val="FF0000"/>
                </a:solidFill>
                <a:latin typeface="Arial"/>
                <a:cs typeface="Arial"/>
              </a:rPr>
              <a:t>aniem s</a:t>
            </a:r>
            <a:r>
              <a:rPr lang="pl-PL" sz="4400" b="1" i="1" spc="5" dirty="0">
                <a:solidFill>
                  <a:srgbClr val="FF0000"/>
                </a:solidFill>
                <a:latin typeface="Arial"/>
                <a:cs typeface="Arial"/>
              </a:rPr>
              <a:t>i</a:t>
            </a:r>
            <a:r>
              <a:rPr lang="pl-PL" sz="4400" b="1" i="1" dirty="0">
                <a:solidFill>
                  <a:srgbClr val="FF0000"/>
                </a:solidFill>
                <a:latin typeface="Arial"/>
                <a:cs typeface="Arial"/>
              </a:rPr>
              <a:t>ę</a:t>
            </a:r>
            <a:r>
              <a:rPr lang="pl-PL" sz="4400" b="1" i="1" spc="-5" dirty="0">
                <a:solidFill>
                  <a:srgbClr val="FF0000"/>
                </a:solidFill>
                <a:latin typeface="Arial"/>
                <a:cs typeface="Arial"/>
              </a:rPr>
              <a:t> </a:t>
            </a:r>
            <a:r>
              <a:rPr lang="pl-PL" sz="4400" b="1" i="1" dirty="0">
                <a:solidFill>
                  <a:srgbClr val="FF0000"/>
                </a:solidFill>
                <a:latin typeface="Arial"/>
                <a:cs typeface="Arial"/>
              </a:rPr>
              <a:t>w</a:t>
            </a:r>
            <a:r>
              <a:rPr lang="pl-PL" sz="4400" b="1" i="1" spc="5" dirty="0">
                <a:solidFill>
                  <a:srgbClr val="FF0000"/>
                </a:solidFill>
                <a:latin typeface="Arial"/>
                <a:cs typeface="Arial"/>
              </a:rPr>
              <a:t> </a:t>
            </a:r>
            <a:r>
              <a:rPr lang="pl-PL" sz="4400" b="1" i="1" spc="-5" dirty="0">
                <a:solidFill>
                  <a:srgbClr val="FF0000"/>
                </a:solidFill>
                <a:latin typeface="Arial"/>
                <a:cs typeface="Arial"/>
              </a:rPr>
              <a:t>j</a:t>
            </a:r>
            <a:r>
              <a:rPr lang="pl-PL" sz="4400" b="1" i="1" dirty="0">
                <a:solidFill>
                  <a:srgbClr val="FF0000"/>
                </a:solidFill>
                <a:latin typeface="Arial"/>
                <a:cs typeface="Arial"/>
              </a:rPr>
              <a:t>ego</a:t>
            </a:r>
            <a:r>
              <a:rPr lang="pl-PL" sz="4400" b="1" i="1" spc="-5" dirty="0">
                <a:solidFill>
                  <a:srgbClr val="FF0000"/>
                </a:solidFill>
                <a:latin typeface="Arial"/>
                <a:cs typeface="Arial"/>
              </a:rPr>
              <a:t> </a:t>
            </a:r>
            <a:r>
              <a:rPr lang="pl-PL" sz="4400" b="1" i="1" dirty="0">
                <a:solidFill>
                  <a:srgbClr val="FF0000"/>
                </a:solidFill>
                <a:latin typeface="Arial"/>
                <a:cs typeface="Arial"/>
              </a:rPr>
              <a:t>obrę</a:t>
            </a:r>
            <a:r>
              <a:rPr lang="pl-PL" sz="4400" b="1" i="1" spc="-10" dirty="0">
                <a:solidFill>
                  <a:srgbClr val="FF0000"/>
                </a:solidFill>
                <a:latin typeface="Arial"/>
                <a:cs typeface="Arial"/>
              </a:rPr>
              <a:t>b</a:t>
            </a:r>
            <a:r>
              <a:rPr lang="pl-PL" sz="4400" b="1" i="1" spc="5" dirty="0">
                <a:solidFill>
                  <a:srgbClr val="FF0000"/>
                </a:solidFill>
                <a:latin typeface="Arial"/>
                <a:cs typeface="Arial"/>
              </a:rPr>
              <a:t>i</a:t>
            </a:r>
            <a:r>
              <a:rPr lang="pl-PL" sz="4400" b="1" i="1" dirty="0">
                <a:solidFill>
                  <a:srgbClr val="FF0000"/>
                </a:solidFill>
                <a:latin typeface="Arial"/>
                <a:cs typeface="Arial"/>
              </a:rPr>
              <a:t>e</a:t>
            </a:r>
            <a:r>
              <a:rPr lang="pl-PL" sz="4400" b="1" i="1" spc="-5" dirty="0">
                <a:solidFill>
                  <a:srgbClr val="FF0000"/>
                </a:solidFill>
                <a:latin typeface="Arial"/>
                <a:cs typeface="Arial"/>
              </a:rPr>
              <a:t> </a:t>
            </a:r>
            <a:r>
              <a:rPr lang="pl-PL" sz="4400" b="1" i="1" dirty="0">
                <a:solidFill>
                  <a:srgbClr val="FF0000"/>
                </a:solidFill>
                <a:latin typeface="Arial"/>
                <a:cs typeface="Arial"/>
              </a:rPr>
              <a:t>ko</a:t>
            </a:r>
            <a:r>
              <a:rPr lang="pl-PL" sz="4400" b="1" i="1" spc="-5" dirty="0">
                <a:solidFill>
                  <a:srgbClr val="FF0000"/>
                </a:solidFill>
                <a:latin typeface="Arial"/>
                <a:cs typeface="Arial"/>
              </a:rPr>
              <a:t>m</a:t>
            </a:r>
            <a:r>
              <a:rPr lang="pl-PL" sz="4400" b="1" i="1" dirty="0">
                <a:solidFill>
                  <a:srgbClr val="FF0000"/>
                </a:solidFill>
                <a:latin typeface="Arial"/>
                <a:cs typeface="Arial"/>
              </a:rPr>
              <a:t>ó</a:t>
            </a:r>
            <a:r>
              <a:rPr lang="pl-PL" sz="4400" b="1" i="1" spc="5" dirty="0">
                <a:solidFill>
                  <a:srgbClr val="FF0000"/>
                </a:solidFill>
                <a:latin typeface="Arial"/>
                <a:cs typeface="Arial"/>
              </a:rPr>
              <a:t>r</a:t>
            </a:r>
            <a:r>
              <a:rPr lang="pl-PL" sz="4400" b="1" i="1" dirty="0">
                <a:solidFill>
                  <a:srgbClr val="FF0000"/>
                </a:solidFill>
                <a:latin typeface="Arial"/>
                <a:cs typeface="Arial"/>
              </a:rPr>
              <a:t>ek</a:t>
            </a:r>
            <a:r>
              <a:rPr lang="pl-PL" sz="4400" b="1" i="1" spc="-5" dirty="0">
                <a:solidFill>
                  <a:srgbClr val="FF0000"/>
                </a:solidFill>
                <a:latin typeface="Arial"/>
                <a:cs typeface="Arial"/>
              </a:rPr>
              <a:t> </a:t>
            </a:r>
            <a:r>
              <a:rPr lang="pl-PL" sz="4400" b="1" i="1" dirty="0">
                <a:solidFill>
                  <a:srgbClr val="FF0000"/>
                </a:solidFill>
                <a:latin typeface="Arial"/>
                <a:cs typeface="Arial"/>
              </a:rPr>
              <a:t>z</a:t>
            </a:r>
            <a:r>
              <a:rPr lang="pl-PL" sz="4400" b="1" i="1" spc="5" dirty="0">
                <a:solidFill>
                  <a:srgbClr val="FF0000"/>
                </a:solidFill>
                <a:latin typeface="Arial"/>
                <a:cs typeface="Arial"/>
              </a:rPr>
              <a:t> </a:t>
            </a:r>
            <a:r>
              <a:rPr lang="pl-PL" sz="4400" b="1" i="1" dirty="0">
                <a:solidFill>
                  <a:srgbClr val="FF0000"/>
                </a:solidFill>
                <a:latin typeface="Arial"/>
                <a:cs typeface="Arial"/>
              </a:rPr>
              <a:t>co</a:t>
            </a:r>
            <a:r>
              <a:rPr lang="pl-PL" sz="4400" b="1" i="1" spc="5" dirty="0">
                <a:solidFill>
                  <a:srgbClr val="FF0000"/>
                </a:solidFill>
                <a:latin typeface="Arial"/>
                <a:cs typeface="Arial"/>
              </a:rPr>
              <a:t>r</a:t>
            </a:r>
            <a:r>
              <a:rPr lang="pl-PL" sz="4400" b="1" i="1" dirty="0">
                <a:solidFill>
                  <a:srgbClr val="FF0000"/>
                </a:solidFill>
                <a:latin typeface="Arial"/>
                <a:cs typeface="Arial"/>
              </a:rPr>
              <a:t>az </a:t>
            </a:r>
            <a:r>
              <a:rPr lang="pl-PL" sz="4400" b="1" i="1" spc="5" dirty="0">
                <a:solidFill>
                  <a:srgbClr val="FF0000"/>
                </a:solidFill>
                <a:latin typeface="Arial"/>
                <a:cs typeface="Arial"/>
              </a:rPr>
              <a:t>w</a:t>
            </a:r>
            <a:r>
              <a:rPr lang="pl-PL" sz="4400" b="1" i="1" spc="-5" dirty="0">
                <a:solidFill>
                  <a:srgbClr val="FF0000"/>
                </a:solidFill>
                <a:latin typeface="Arial"/>
                <a:cs typeface="Arial"/>
              </a:rPr>
              <a:t>i</a:t>
            </a:r>
            <a:r>
              <a:rPr lang="pl-PL" sz="4400" b="1" i="1" dirty="0">
                <a:solidFill>
                  <a:srgbClr val="FF0000"/>
                </a:solidFill>
                <a:latin typeface="Arial"/>
                <a:cs typeface="Arial"/>
              </a:rPr>
              <a:t>ę</a:t>
            </a:r>
            <a:r>
              <a:rPr lang="pl-PL" sz="4400" b="1" i="1" spc="5" dirty="0">
                <a:solidFill>
                  <a:srgbClr val="FF0000"/>
                </a:solidFill>
                <a:latin typeface="Arial"/>
                <a:cs typeface="Arial"/>
              </a:rPr>
              <a:t>k</a:t>
            </a:r>
            <a:r>
              <a:rPr lang="pl-PL" sz="4400" b="1" i="1" dirty="0">
                <a:solidFill>
                  <a:srgbClr val="FF0000"/>
                </a:solidFill>
                <a:latin typeface="Arial"/>
                <a:cs typeface="Arial"/>
              </a:rPr>
              <a:t>szą</a:t>
            </a:r>
            <a:r>
              <a:rPr lang="pl-PL" sz="4400" b="1" i="1" spc="-5" dirty="0">
                <a:solidFill>
                  <a:srgbClr val="FF0000"/>
                </a:solidFill>
                <a:latin typeface="Arial"/>
                <a:cs typeface="Arial"/>
              </a:rPr>
              <a:t> </a:t>
            </a:r>
            <a:r>
              <a:rPr lang="pl-PL" sz="4400" b="1" i="1" spc="5" dirty="0">
                <a:solidFill>
                  <a:srgbClr val="FF0000"/>
                </a:solidFill>
                <a:latin typeface="Arial"/>
                <a:cs typeface="Arial"/>
              </a:rPr>
              <a:t>l</a:t>
            </a:r>
            <a:r>
              <a:rPr lang="pl-PL" sz="4400" b="1" i="1" spc="-5" dirty="0">
                <a:solidFill>
                  <a:srgbClr val="FF0000"/>
                </a:solidFill>
                <a:latin typeface="Arial"/>
                <a:cs typeface="Arial"/>
              </a:rPr>
              <a:t>i</a:t>
            </a:r>
            <a:r>
              <a:rPr lang="pl-PL" sz="4400" b="1" i="1" spc="5" dirty="0">
                <a:solidFill>
                  <a:srgbClr val="FF0000"/>
                </a:solidFill>
                <a:latin typeface="Arial"/>
                <a:cs typeface="Arial"/>
              </a:rPr>
              <a:t>c</a:t>
            </a:r>
            <a:r>
              <a:rPr lang="pl-PL" sz="4400" b="1" i="1" dirty="0">
                <a:solidFill>
                  <a:srgbClr val="FF0000"/>
                </a:solidFill>
                <a:latin typeface="Arial"/>
                <a:cs typeface="Arial"/>
              </a:rPr>
              <a:t>zbą</a:t>
            </a:r>
            <a:r>
              <a:rPr lang="pl-PL" sz="4400" b="1" i="1" spc="-5" dirty="0">
                <a:solidFill>
                  <a:srgbClr val="FF0000"/>
                </a:solidFill>
                <a:latin typeface="Arial"/>
                <a:cs typeface="Arial"/>
              </a:rPr>
              <a:t> m</a:t>
            </a:r>
            <a:r>
              <a:rPr lang="pl-PL" sz="4400" b="1" i="1" spc="-15" dirty="0">
                <a:solidFill>
                  <a:srgbClr val="FF0000"/>
                </a:solidFill>
                <a:latin typeface="Arial"/>
                <a:cs typeface="Arial"/>
              </a:rPr>
              <a:t>utacj</a:t>
            </a:r>
            <a:r>
              <a:rPr lang="pl-PL" sz="4400" b="1" i="1" spc="-5" dirty="0">
                <a:solidFill>
                  <a:srgbClr val="FF0000"/>
                </a:solidFill>
                <a:latin typeface="Arial"/>
                <a:cs typeface="Arial"/>
              </a:rPr>
              <a:t>i</a:t>
            </a:r>
            <a:r>
              <a:rPr lang="pl-PL" sz="4400" b="1" i="1" spc="-10" dirty="0">
                <a:solidFill>
                  <a:srgbClr val="FF0000"/>
                </a:solidFill>
                <a:latin typeface="Arial"/>
                <a:cs typeface="Arial"/>
              </a:rPr>
              <a:t>, a</a:t>
            </a:r>
            <a:r>
              <a:rPr lang="pl-PL" sz="4400" b="1" i="1" spc="-5" dirty="0">
                <a:solidFill>
                  <a:srgbClr val="FF0000"/>
                </a:solidFill>
                <a:latin typeface="Arial"/>
                <a:cs typeface="Arial"/>
              </a:rPr>
              <a:t> </a:t>
            </a:r>
            <a:r>
              <a:rPr lang="pl-PL" sz="4400" b="1" i="1" spc="5" dirty="0">
                <a:solidFill>
                  <a:srgbClr val="FF0000"/>
                </a:solidFill>
                <a:latin typeface="Arial"/>
                <a:cs typeface="Arial"/>
              </a:rPr>
              <a:t>w</a:t>
            </a:r>
            <a:r>
              <a:rPr lang="pl-PL" sz="4400" b="1" i="1" spc="-5" dirty="0">
                <a:solidFill>
                  <a:srgbClr val="FF0000"/>
                </a:solidFill>
                <a:latin typeface="Arial"/>
                <a:cs typeface="Arial"/>
              </a:rPr>
              <a:t>i</a:t>
            </a:r>
            <a:r>
              <a:rPr lang="pl-PL" sz="4400" b="1" i="1" dirty="0">
                <a:solidFill>
                  <a:srgbClr val="FF0000"/>
                </a:solidFill>
                <a:latin typeface="Arial"/>
                <a:cs typeface="Arial"/>
              </a:rPr>
              <a:t>ęc</a:t>
            </a:r>
            <a:r>
              <a:rPr lang="pl-PL" sz="4400" b="1" i="1" spc="5" dirty="0">
                <a:solidFill>
                  <a:srgbClr val="FF0000"/>
                </a:solidFill>
                <a:latin typeface="Arial"/>
                <a:cs typeface="Arial"/>
              </a:rPr>
              <a:t> </a:t>
            </a:r>
            <a:r>
              <a:rPr lang="pl-PL" sz="4400" b="1" i="1" dirty="0">
                <a:solidFill>
                  <a:srgbClr val="FF0000"/>
                </a:solidFill>
                <a:latin typeface="Arial"/>
                <a:cs typeface="Arial"/>
              </a:rPr>
              <a:t>co</a:t>
            </a:r>
            <a:r>
              <a:rPr lang="pl-PL" sz="4400" b="1" i="1" spc="5" dirty="0">
                <a:solidFill>
                  <a:srgbClr val="FF0000"/>
                </a:solidFill>
                <a:latin typeface="Arial"/>
                <a:cs typeface="Arial"/>
              </a:rPr>
              <a:t>r</a:t>
            </a:r>
            <a:r>
              <a:rPr lang="pl-PL" sz="4400" b="1" i="1" dirty="0">
                <a:solidFill>
                  <a:srgbClr val="FF0000"/>
                </a:solidFill>
                <a:latin typeface="Arial"/>
                <a:cs typeface="Arial"/>
              </a:rPr>
              <a:t>az bardz</a:t>
            </a:r>
            <a:r>
              <a:rPr lang="pl-PL" sz="4400" b="1" i="1" spc="-5" dirty="0">
                <a:solidFill>
                  <a:srgbClr val="FF0000"/>
                </a:solidFill>
                <a:latin typeface="Arial"/>
                <a:cs typeface="Arial"/>
              </a:rPr>
              <a:t>i</a:t>
            </a:r>
            <a:r>
              <a:rPr lang="pl-PL" sz="4400" b="1" i="1" dirty="0">
                <a:solidFill>
                  <a:srgbClr val="FF0000"/>
                </a:solidFill>
                <a:latin typeface="Arial"/>
                <a:cs typeface="Arial"/>
              </a:rPr>
              <a:t>ej z</a:t>
            </a:r>
            <a:r>
              <a:rPr lang="pl-PL" sz="4400" b="1" i="1" spc="5" dirty="0">
                <a:solidFill>
                  <a:srgbClr val="FF0000"/>
                </a:solidFill>
                <a:latin typeface="Arial"/>
                <a:cs typeface="Arial"/>
              </a:rPr>
              <a:t>ł</a:t>
            </a:r>
            <a:r>
              <a:rPr lang="pl-PL" sz="4400" b="1" i="1" dirty="0">
                <a:solidFill>
                  <a:srgbClr val="FF0000"/>
                </a:solidFill>
                <a:latin typeface="Arial"/>
                <a:cs typeface="Arial"/>
              </a:rPr>
              <a:t>oś</a:t>
            </a:r>
            <a:r>
              <a:rPr lang="pl-PL" sz="4400" b="1" i="1" spc="-5" dirty="0">
                <a:solidFill>
                  <a:srgbClr val="FF0000"/>
                </a:solidFill>
                <a:latin typeface="Arial"/>
                <a:cs typeface="Arial"/>
              </a:rPr>
              <a:t>l</a:t>
            </a:r>
            <a:r>
              <a:rPr lang="pl-PL" sz="4400" b="1" i="1" spc="5" dirty="0">
                <a:solidFill>
                  <a:srgbClr val="FF0000"/>
                </a:solidFill>
                <a:latin typeface="Arial"/>
                <a:cs typeface="Arial"/>
              </a:rPr>
              <a:t>iw</a:t>
            </a:r>
            <a:r>
              <a:rPr lang="pl-PL" sz="4400" b="1" i="1" spc="-15" dirty="0">
                <a:solidFill>
                  <a:srgbClr val="FF0000"/>
                </a:solidFill>
                <a:latin typeface="Arial"/>
                <a:cs typeface="Arial"/>
              </a:rPr>
              <a:t>ych</a:t>
            </a:r>
            <a:r>
              <a:rPr lang="pl-PL" i="1" spc="-15" dirty="0">
                <a:latin typeface="Arial"/>
                <a:cs typeface="Arial"/>
              </a:rPr>
              <a:t>.</a:t>
            </a:r>
            <a:endParaRPr lang="pl-PL" dirty="0">
              <a:latin typeface="Arial"/>
              <a:cs typeface="Arial"/>
            </a:endParaRPr>
          </a:p>
        </p:txBody>
      </p:sp>
    </p:spTree>
    <p:extLst>
      <p:ext uri="{BB962C8B-B14F-4D97-AF65-F5344CB8AC3E}">
        <p14:creationId xmlns:p14="http://schemas.microsoft.com/office/powerpoint/2010/main" val="253268320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hape 739"/>
          <p:cNvSpPr txBox="1">
            <a:spLocks noGrp="1"/>
          </p:cNvSpPr>
          <p:nvPr>
            <p:ph type="title"/>
          </p:nvPr>
        </p:nvSpPr>
        <p:spPr bwMode="auto">
          <a:xfrm>
            <a:off x="765177" y="482600"/>
            <a:ext cx="24403050" cy="1781176"/>
          </a:xfrm>
          <a:extLst>
            <a:ext uri="{91240B29-F687-4F45-9708-019B960494DF}">
              <a14:hiddenLine xmlns:a14="http://schemas.microsoft.com/office/drawing/2010/main" w="12700">
                <a:solidFill>
                  <a:srgbClr val="000000"/>
                </a:solidFill>
                <a:miter lim="400000"/>
                <a:headEnd/>
                <a:tailEnd/>
              </a14:hiddenLine>
            </a:ext>
          </a:extLst>
        </p:spPr>
        <p:txBody>
          <a:bodyPr vert="horz" wrap="square" numCol="1" anchorCtr="0" compatLnSpc="1">
            <a:prstTxWarp prst="textNoShape">
              <a:avLst/>
            </a:prstTxWarp>
          </a:bodyPr>
          <a:lstStyle/>
          <a:p>
            <a:r>
              <a:rPr lang="pl-PL" altLang="pl-PL" sz="4800">
                <a:solidFill>
                  <a:srgbClr val="FF0000"/>
                </a:solidFill>
                <a:latin typeface="Arial" panose="020B0604020202020204" pitchFamily="34" charset="0"/>
                <a:cs typeface="Arial" panose="020B0604020202020204" pitchFamily="34" charset="0"/>
              </a:rPr>
              <a:t>SZPICZAK DOTYKA GŁÓWNIE STARSZYCH CHORYCH</a:t>
            </a:r>
          </a:p>
        </p:txBody>
      </p:sp>
      <p:sp>
        <p:nvSpPr>
          <p:cNvPr id="14" name="TextBox 2">
            <a:extLst/>
          </p:cNvPr>
          <p:cNvSpPr txBox="1">
            <a:spLocks noChangeArrowheads="1"/>
          </p:cNvSpPr>
          <p:nvPr/>
        </p:nvSpPr>
        <p:spPr bwMode="auto">
          <a:xfrm>
            <a:off x="5191127" y="12753977"/>
            <a:ext cx="19218274" cy="904874"/>
          </a:xfrm>
          <a:prstGeom prst="rect">
            <a:avLst/>
          </a:prstGeom>
          <a:noFill/>
          <a:ln>
            <a:noFill/>
          </a:ln>
          <a:extLst>
            <a:ext uri="{909E8E84-426E-40dd-AFC4-6F175D3DCCD1}"/>
            <a:ext uri="{91240B29-F687-4f45-9708-019B960494DF}"/>
          </a:extLst>
        </p:spPr>
        <p:txBody>
          <a:bodyPr anchor="ctr"/>
          <a:lstStyle>
            <a:lvl1pPr>
              <a:spcBef>
                <a:spcPct val="50000"/>
              </a:spcBef>
              <a:buChar char="•"/>
              <a:defRPr sz="2400" b="1">
                <a:solidFill>
                  <a:schemeClr val="tx1"/>
                </a:solidFill>
                <a:latin typeface="Arial" panose="020B0604020202020204" pitchFamily="34" charset="0"/>
              </a:defRPr>
            </a:lvl1pPr>
            <a:lvl2pPr marL="742950" indent="-285750">
              <a:spcBef>
                <a:spcPct val="40000"/>
              </a:spcBef>
              <a:buChar char="–"/>
              <a:defRPr sz="2200" b="1">
                <a:solidFill>
                  <a:schemeClr val="tx1"/>
                </a:solidFill>
                <a:latin typeface="Arial" panose="020B0604020202020204" pitchFamily="34" charset="0"/>
              </a:defRPr>
            </a:lvl2pPr>
            <a:lvl3pPr marL="1143000" indent="-228600">
              <a:spcBef>
                <a:spcPct val="25000"/>
              </a:spcBef>
              <a:buChar char="•"/>
              <a:defRPr sz="20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r" defTabSz="1828754">
              <a:spcBef>
                <a:spcPct val="0"/>
              </a:spcBef>
              <a:buClr>
                <a:srgbClr val="FFFFFF"/>
              </a:buClr>
              <a:buNone/>
              <a:defRPr/>
            </a:pPr>
            <a:r>
              <a:rPr lang="en-US" altLang="en-US" sz="2134" b="0" dirty="0"/>
              <a:t>1. 65+ in the United States: 2010 - Census.gov; U.S (June 2014). Census Bureau, 2012b; International Data Base. </a:t>
            </a:r>
            <a:br>
              <a:rPr lang="en-US" altLang="en-US" sz="2134" b="0" dirty="0"/>
            </a:br>
            <a:r>
              <a:rPr lang="en-US" altLang="en-US" sz="2134" b="0" dirty="0"/>
              <a:t>2. Available from http://seer.cancer.gov/statfacts/html/mulmy.html. Accessed on 06/2014.</a:t>
            </a:r>
          </a:p>
        </p:txBody>
      </p:sp>
      <p:graphicFrame>
        <p:nvGraphicFramePr>
          <p:cNvPr id="2050" name="Chart 735"/>
          <p:cNvGraphicFramePr>
            <a:graphicFrameLocks/>
          </p:cNvGraphicFramePr>
          <p:nvPr/>
        </p:nvGraphicFramePr>
        <p:xfrm>
          <a:off x="574677" y="5359400"/>
          <a:ext cx="12261850" cy="7416800"/>
        </p:xfrm>
        <a:graphic>
          <a:graphicData uri="http://schemas.openxmlformats.org/presentationml/2006/ole">
            <mc:AlternateContent xmlns:mc="http://schemas.openxmlformats.org/markup-compatibility/2006">
              <mc:Choice xmlns:v="urn:schemas-microsoft-com:vml" Requires="v">
                <p:oleObj spid="_x0000_s1062" name="Wykres" r:id="rId4" imgW="6133108" imgH="3712786" progId="Excel.Chart.8">
                  <p:embed/>
                </p:oleObj>
              </mc:Choice>
              <mc:Fallback>
                <p:oleObj name="Wykres" r:id="rId4" imgW="6133108" imgH="371278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7" y="5359400"/>
                        <a:ext cx="12261850"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1" name="Chart 741"/>
          <p:cNvGraphicFramePr>
            <a:graphicFrameLocks/>
          </p:cNvGraphicFramePr>
          <p:nvPr/>
        </p:nvGraphicFramePr>
        <p:xfrm>
          <a:off x="12544426" y="5530851"/>
          <a:ext cx="11020424" cy="6969126"/>
        </p:xfrm>
        <a:graphic>
          <a:graphicData uri="http://schemas.openxmlformats.org/presentationml/2006/ole">
            <mc:AlternateContent xmlns:mc="http://schemas.openxmlformats.org/markup-compatibility/2006">
              <mc:Choice xmlns:v="urn:schemas-microsoft-com:vml" Requires="v">
                <p:oleObj spid="_x0000_s1063" name="Wykres" r:id="rId6" imgW="5517358" imgH="3493311" progId="Excel.Chart.8">
                  <p:embed/>
                </p:oleObj>
              </mc:Choice>
              <mc:Fallback>
                <p:oleObj name="Wykres" r:id="rId6" imgW="5517358" imgH="3493311"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44426" y="5530851"/>
                        <a:ext cx="11020424" cy="69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4" name="Shape 740"/>
          <p:cNvSpPr>
            <a:spLocks noChangeArrowheads="1"/>
          </p:cNvSpPr>
          <p:nvPr/>
        </p:nvSpPr>
        <p:spPr bwMode="auto">
          <a:xfrm>
            <a:off x="15241491" y="4895851"/>
            <a:ext cx="7899598" cy="132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sz="1400">
                <a:solidFill>
                  <a:srgbClr val="2A354A"/>
                </a:solidFill>
                <a:latin typeface="Arial" panose="020B0604020202020204" pitchFamily="34" charset="0"/>
                <a:ea typeface="Avenir Next"/>
                <a:cs typeface="Avenir Next"/>
                <a:sym typeface="Avenir Next"/>
              </a:defRPr>
            </a:lvl1pPr>
            <a:lvl2pPr marL="742950" indent="-285750">
              <a:defRPr sz="1400">
                <a:solidFill>
                  <a:srgbClr val="2A354A"/>
                </a:solidFill>
                <a:latin typeface="Arial" panose="020B0604020202020204" pitchFamily="34" charset="0"/>
                <a:ea typeface="Avenir Next"/>
                <a:cs typeface="Avenir Next"/>
                <a:sym typeface="Avenir Next"/>
              </a:defRPr>
            </a:lvl2pPr>
            <a:lvl3pPr marL="1143000" indent="-228600">
              <a:defRPr sz="1400">
                <a:solidFill>
                  <a:srgbClr val="2A354A"/>
                </a:solidFill>
                <a:latin typeface="Arial" panose="020B0604020202020204" pitchFamily="34" charset="0"/>
                <a:ea typeface="Avenir Next"/>
                <a:cs typeface="Avenir Next"/>
                <a:sym typeface="Avenir Next"/>
              </a:defRPr>
            </a:lvl3pPr>
            <a:lvl4pPr marL="1600200" indent="-228600">
              <a:defRPr sz="1400">
                <a:solidFill>
                  <a:srgbClr val="2A354A"/>
                </a:solidFill>
                <a:latin typeface="Arial" panose="020B0604020202020204" pitchFamily="34" charset="0"/>
                <a:ea typeface="Avenir Next"/>
                <a:cs typeface="Avenir Next"/>
                <a:sym typeface="Avenir Next"/>
              </a:defRPr>
            </a:lvl4pPr>
            <a:lvl5pPr marL="2057400" indent="-228600">
              <a:defRPr sz="1400">
                <a:solidFill>
                  <a:srgbClr val="2A354A"/>
                </a:solidFill>
                <a:latin typeface="Arial" panose="020B0604020202020204" pitchFamily="34" charset="0"/>
                <a:ea typeface="Avenir Next"/>
                <a:cs typeface="Avenir Next"/>
                <a:sym typeface="Avenir Next"/>
              </a:defRPr>
            </a:lvl5pPr>
            <a:lvl6pPr marL="25146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6pPr>
            <a:lvl7pPr marL="29718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7pPr>
            <a:lvl8pPr marL="34290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8pPr>
            <a:lvl9pPr marL="38862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9pPr>
          </a:lstStyle>
          <a:p>
            <a:pPr algn="ctr"/>
            <a:r>
              <a:rPr lang="pl-PL" altLang="pl-PL" sz="3600">
                <a:solidFill>
                  <a:schemeClr val="tx1"/>
                </a:solidFill>
              </a:rPr>
              <a:t> Liczba nowych przypadków szpiczaka</a:t>
            </a:r>
            <a:br>
              <a:rPr lang="pl-PL" altLang="pl-PL" sz="3600">
                <a:solidFill>
                  <a:schemeClr val="tx1"/>
                </a:solidFill>
              </a:rPr>
            </a:br>
            <a:r>
              <a:rPr lang="pl-PL" altLang="pl-PL" sz="3600">
                <a:solidFill>
                  <a:schemeClr val="tx1"/>
                </a:solidFill>
              </a:rPr>
              <a:t>w grupach wiekowych</a:t>
            </a:r>
            <a:r>
              <a:rPr lang="en-US" altLang="pl-PL" sz="3600" baseline="30000">
                <a:solidFill>
                  <a:schemeClr val="tx1"/>
                </a:solidFill>
              </a:rPr>
              <a:t>2</a:t>
            </a:r>
            <a:endParaRPr lang="pl-PL" altLang="pl-PL" sz="3600">
              <a:solidFill>
                <a:schemeClr val="tx1"/>
              </a:solidFill>
            </a:endParaRPr>
          </a:p>
        </p:txBody>
      </p:sp>
      <p:sp>
        <p:nvSpPr>
          <p:cNvPr id="2055" name="Shape 730"/>
          <p:cNvSpPr>
            <a:spLocks noChangeArrowheads="1"/>
          </p:cNvSpPr>
          <p:nvPr/>
        </p:nvSpPr>
        <p:spPr bwMode="auto">
          <a:xfrm>
            <a:off x="2076902" y="4924426"/>
            <a:ext cx="8606523"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sz="1400">
                <a:solidFill>
                  <a:srgbClr val="2A354A"/>
                </a:solidFill>
                <a:latin typeface="Arial" panose="020B0604020202020204" pitchFamily="34" charset="0"/>
                <a:ea typeface="Avenir Next"/>
                <a:cs typeface="Avenir Next"/>
                <a:sym typeface="Avenir Next"/>
              </a:defRPr>
            </a:lvl1pPr>
            <a:lvl2pPr marL="742950" indent="-285750">
              <a:defRPr sz="1400">
                <a:solidFill>
                  <a:srgbClr val="2A354A"/>
                </a:solidFill>
                <a:latin typeface="Arial" panose="020B0604020202020204" pitchFamily="34" charset="0"/>
                <a:ea typeface="Avenir Next"/>
                <a:cs typeface="Avenir Next"/>
                <a:sym typeface="Avenir Next"/>
              </a:defRPr>
            </a:lvl2pPr>
            <a:lvl3pPr marL="1143000" indent="-228600">
              <a:defRPr sz="1400">
                <a:solidFill>
                  <a:srgbClr val="2A354A"/>
                </a:solidFill>
                <a:latin typeface="Arial" panose="020B0604020202020204" pitchFamily="34" charset="0"/>
                <a:ea typeface="Avenir Next"/>
                <a:cs typeface="Avenir Next"/>
                <a:sym typeface="Avenir Next"/>
              </a:defRPr>
            </a:lvl3pPr>
            <a:lvl4pPr marL="1600200" indent="-228600">
              <a:defRPr sz="1400">
                <a:solidFill>
                  <a:srgbClr val="2A354A"/>
                </a:solidFill>
                <a:latin typeface="Arial" panose="020B0604020202020204" pitchFamily="34" charset="0"/>
                <a:ea typeface="Avenir Next"/>
                <a:cs typeface="Avenir Next"/>
                <a:sym typeface="Avenir Next"/>
              </a:defRPr>
            </a:lvl4pPr>
            <a:lvl5pPr marL="2057400" indent="-228600">
              <a:defRPr sz="1400">
                <a:solidFill>
                  <a:srgbClr val="2A354A"/>
                </a:solidFill>
                <a:latin typeface="Arial" panose="020B0604020202020204" pitchFamily="34" charset="0"/>
                <a:ea typeface="Avenir Next"/>
                <a:cs typeface="Avenir Next"/>
                <a:sym typeface="Avenir Next"/>
              </a:defRPr>
            </a:lvl5pPr>
            <a:lvl6pPr marL="25146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6pPr>
            <a:lvl7pPr marL="29718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7pPr>
            <a:lvl8pPr marL="34290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8pPr>
            <a:lvl9pPr marL="38862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9pPr>
          </a:lstStyle>
          <a:p>
            <a:pPr algn="ctr">
              <a:lnSpc>
                <a:spcPct val="90000"/>
              </a:lnSpc>
            </a:pPr>
            <a:r>
              <a:rPr lang="pl-PL" altLang="pl-PL" sz="3600">
                <a:solidFill>
                  <a:srgbClr val="FF0000"/>
                </a:solidFill>
              </a:rPr>
              <a:t>Światowa populacja ludzi w wieku ≥65 lat</a:t>
            </a:r>
            <a:r>
              <a:rPr lang="en-US" altLang="pl-PL" sz="3600" baseline="30000">
                <a:solidFill>
                  <a:schemeClr val="tx1"/>
                </a:solidFill>
              </a:rPr>
              <a:t>1</a:t>
            </a:r>
            <a:endParaRPr lang="pl-PL" altLang="pl-PL" sz="3600">
              <a:solidFill>
                <a:schemeClr val="tx1"/>
              </a:solidFill>
            </a:endParaRPr>
          </a:p>
        </p:txBody>
      </p:sp>
      <p:sp>
        <p:nvSpPr>
          <p:cNvPr id="2056" name="Content Placeholder 1"/>
          <p:cNvSpPr txBox="1">
            <a:spLocks/>
          </p:cNvSpPr>
          <p:nvPr/>
        </p:nvSpPr>
        <p:spPr bwMode="auto">
          <a:xfrm>
            <a:off x="765177" y="2282826"/>
            <a:ext cx="11880850" cy="257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2A354A"/>
                </a:solidFill>
                <a:latin typeface="Arial" panose="020B0604020202020204" pitchFamily="34" charset="0"/>
                <a:ea typeface="Avenir Next"/>
                <a:cs typeface="Avenir Next"/>
                <a:sym typeface="Avenir Next"/>
              </a:defRPr>
            </a:lvl1pPr>
            <a:lvl2pPr marL="741363" indent="-284163">
              <a:defRPr sz="1400">
                <a:solidFill>
                  <a:srgbClr val="2A354A"/>
                </a:solidFill>
                <a:latin typeface="Arial" panose="020B0604020202020204" pitchFamily="34" charset="0"/>
                <a:ea typeface="Avenir Next"/>
                <a:cs typeface="Avenir Next"/>
                <a:sym typeface="Avenir Next"/>
              </a:defRPr>
            </a:lvl2pPr>
            <a:lvl3pPr marL="1143000" indent="-228600">
              <a:defRPr sz="1400">
                <a:solidFill>
                  <a:srgbClr val="2A354A"/>
                </a:solidFill>
                <a:latin typeface="Arial" panose="020B0604020202020204" pitchFamily="34" charset="0"/>
                <a:ea typeface="Avenir Next"/>
                <a:cs typeface="Avenir Next"/>
                <a:sym typeface="Avenir Next"/>
              </a:defRPr>
            </a:lvl3pPr>
            <a:lvl4pPr marL="1600200" indent="-228600">
              <a:defRPr sz="1400">
                <a:solidFill>
                  <a:srgbClr val="2A354A"/>
                </a:solidFill>
                <a:latin typeface="Arial" panose="020B0604020202020204" pitchFamily="34" charset="0"/>
                <a:ea typeface="Avenir Next"/>
                <a:cs typeface="Avenir Next"/>
                <a:sym typeface="Avenir Next"/>
              </a:defRPr>
            </a:lvl4pPr>
            <a:lvl5pPr marL="2057400" indent="-228600">
              <a:defRPr sz="1400">
                <a:solidFill>
                  <a:srgbClr val="2A354A"/>
                </a:solidFill>
                <a:latin typeface="Arial" panose="020B0604020202020204" pitchFamily="34" charset="0"/>
                <a:ea typeface="Avenir Next"/>
                <a:cs typeface="Avenir Next"/>
                <a:sym typeface="Avenir Next"/>
              </a:defRPr>
            </a:lvl5pPr>
            <a:lvl6pPr marL="2514600" indent="-228600"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6pPr>
            <a:lvl7pPr marL="2971800" indent="-228600"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7pPr>
            <a:lvl8pPr marL="3429000" indent="-228600"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8pPr>
            <a:lvl9pPr marL="3886200" indent="-228600"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9pPr>
          </a:lstStyle>
          <a:p>
            <a:pPr defTabSz="1828800">
              <a:spcBef>
                <a:spcPct val="50000"/>
              </a:spcBef>
            </a:pPr>
            <a:r>
              <a:rPr lang="pl-PL" altLang="pl-PL" sz="3600" b="1">
                <a:solidFill>
                  <a:schemeClr val="tx1"/>
                </a:solidFill>
                <a:cs typeface="Arial" panose="020B0604020202020204" pitchFamily="34" charset="0"/>
              </a:rPr>
              <a:t>Zmiany demograficzne</a:t>
            </a:r>
            <a:r>
              <a:rPr lang="en-US" altLang="pl-PL" sz="3600" b="1">
                <a:solidFill>
                  <a:schemeClr val="tx1"/>
                </a:solidFill>
                <a:cs typeface="Arial" panose="020B0604020202020204" pitchFamily="34" charset="0"/>
              </a:rPr>
              <a:t>:  </a:t>
            </a:r>
          </a:p>
          <a:p>
            <a:pPr lvl="1" defTabSz="1828800">
              <a:buFontTx/>
              <a:buChar char="–"/>
            </a:pPr>
            <a:r>
              <a:rPr lang="pl-PL" altLang="pl-PL" sz="3200">
                <a:solidFill>
                  <a:schemeClr val="tx1"/>
                </a:solidFill>
                <a:cs typeface="Arial" panose="020B0604020202020204" pitchFamily="34" charset="0"/>
              </a:rPr>
              <a:t>Wydłuża się oczekiwana długość życia</a:t>
            </a:r>
            <a:endParaRPr lang="en-US" altLang="pl-PL" sz="3200">
              <a:solidFill>
                <a:schemeClr val="tx1"/>
              </a:solidFill>
              <a:cs typeface="Arial" panose="020B0604020202020204" pitchFamily="34" charset="0"/>
            </a:endParaRPr>
          </a:p>
          <a:p>
            <a:pPr lvl="1" defTabSz="1828800">
              <a:buFontTx/>
              <a:buChar char="–"/>
            </a:pPr>
            <a:r>
              <a:rPr lang="pl-PL" altLang="pl-PL" sz="3200">
                <a:solidFill>
                  <a:schemeClr val="tx1"/>
                </a:solidFill>
                <a:cs typeface="Arial" panose="020B0604020202020204" pitchFamily="34" charset="0"/>
              </a:rPr>
              <a:t>Populacja się starzeje</a:t>
            </a:r>
            <a:endParaRPr lang="en-US" altLang="pl-PL" sz="3200">
              <a:solidFill>
                <a:schemeClr val="tx1"/>
              </a:solidFill>
              <a:cs typeface="Arial" panose="020B0604020202020204" pitchFamily="34" charset="0"/>
            </a:endParaRPr>
          </a:p>
          <a:p>
            <a:pPr lvl="1" defTabSz="1828800">
              <a:buFontTx/>
              <a:buChar char="–"/>
            </a:pPr>
            <a:r>
              <a:rPr lang="pl-PL" altLang="pl-PL" sz="3200">
                <a:solidFill>
                  <a:schemeClr val="tx1"/>
                </a:solidFill>
                <a:cs typeface="Arial" panose="020B0604020202020204" pitchFamily="34" charset="0"/>
              </a:rPr>
              <a:t>Wzrasta liczba osób w wieku starszym</a:t>
            </a:r>
            <a:endParaRPr lang="en-US" altLang="pl-PL" sz="3600">
              <a:solidFill>
                <a:schemeClr val="tx1"/>
              </a:solidFill>
              <a:cs typeface="Arial" panose="020B0604020202020204" pitchFamily="34" charset="0"/>
            </a:endParaRPr>
          </a:p>
        </p:txBody>
      </p:sp>
      <p:sp>
        <p:nvSpPr>
          <p:cNvPr id="2057" name="Content Placeholder 1"/>
          <p:cNvSpPr txBox="1">
            <a:spLocks/>
          </p:cNvSpPr>
          <p:nvPr/>
        </p:nvSpPr>
        <p:spPr bwMode="auto">
          <a:xfrm>
            <a:off x="12823826" y="2282826"/>
            <a:ext cx="10248900" cy="257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2A354A"/>
                </a:solidFill>
                <a:latin typeface="Arial" panose="020B0604020202020204" pitchFamily="34" charset="0"/>
                <a:ea typeface="Avenir Next"/>
                <a:cs typeface="Avenir Next"/>
                <a:sym typeface="Avenir Next"/>
              </a:defRPr>
            </a:lvl1pPr>
            <a:lvl2pPr marL="741363" indent="-284163">
              <a:defRPr sz="1400">
                <a:solidFill>
                  <a:srgbClr val="2A354A"/>
                </a:solidFill>
                <a:latin typeface="Arial" panose="020B0604020202020204" pitchFamily="34" charset="0"/>
                <a:ea typeface="Avenir Next"/>
                <a:cs typeface="Avenir Next"/>
                <a:sym typeface="Avenir Next"/>
              </a:defRPr>
            </a:lvl2pPr>
            <a:lvl3pPr marL="1143000" indent="-228600">
              <a:defRPr sz="1400">
                <a:solidFill>
                  <a:srgbClr val="2A354A"/>
                </a:solidFill>
                <a:latin typeface="Arial" panose="020B0604020202020204" pitchFamily="34" charset="0"/>
                <a:ea typeface="Avenir Next"/>
                <a:cs typeface="Avenir Next"/>
                <a:sym typeface="Avenir Next"/>
              </a:defRPr>
            </a:lvl3pPr>
            <a:lvl4pPr marL="1600200" indent="-228600">
              <a:defRPr sz="1400">
                <a:solidFill>
                  <a:srgbClr val="2A354A"/>
                </a:solidFill>
                <a:latin typeface="Arial" panose="020B0604020202020204" pitchFamily="34" charset="0"/>
                <a:ea typeface="Avenir Next"/>
                <a:cs typeface="Avenir Next"/>
                <a:sym typeface="Avenir Next"/>
              </a:defRPr>
            </a:lvl4pPr>
            <a:lvl5pPr marL="2057400" indent="-228600">
              <a:defRPr sz="1400">
                <a:solidFill>
                  <a:srgbClr val="2A354A"/>
                </a:solidFill>
                <a:latin typeface="Arial" panose="020B0604020202020204" pitchFamily="34" charset="0"/>
                <a:ea typeface="Avenir Next"/>
                <a:cs typeface="Avenir Next"/>
                <a:sym typeface="Avenir Next"/>
              </a:defRPr>
            </a:lvl5pPr>
            <a:lvl6pPr marL="2514600" indent="-228600"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6pPr>
            <a:lvl7pPr marL="2971800" indent="-228600"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7pPr>
            <a:lvl8pPr marL="3429000" indent="-228600"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8pPr>
            <a:lvl9pPr marL="3886200" indent="-228600"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9pPr>
          </a:lstStyle>
          <a:p>
            <a:pPr defTabSz="1828800">
              <a:spcBef>
                <a:spcPct val="50000"/>
              </a:spcBef>
            </a:pPr>
            <a:r>
              <a:rPr lang="pl-PL" altLang="pl-PL" sz="3600" b="1">
                <a:solidFill>
                  <a:schemeClr val="tx1"/>
                </a:solidFill>
                <a:cs typeface="Arial" panose="020B0604020202020204" pitchFamily="34" charset="0"/>
              </a:rPr>
              <a:t>Szpiczak plazmocytowy jest najczęściej rozpoznawany u osób w wieku </a:t>
            </a:r>
            <a:r>
              <a:rPr lang="en-US" altLang="pl-PL" sz="3600" b="1">
                <a:solidFill>
                  <a:schemeClr val="tx1"/>
                </a:solidFill>
                <a:cs typeface="Arial" panose="020B0604020202020204" pitchFamily="34" charset="0"/>
              </a:rPr>
              <a:t>65-74 </a:t>
            </a:r>
            <a:r>
              <a:rPr lang="pl-PL" altLang="pl-PL" sz="3600" b="1">
                <a:solidFill>
                  <a:schemeClr val="tx1"/>
                </a:solidFill>
                <a:cs typeface="Arial" panose="020B0604020202020204" pitchFamily="34" charset="0"/>
              </a:rPr>
              <a:t>lat </a:t>
            </a:r>
            <a:r>
              <a:rPr lang="en-US" altLang="pl-PL" sz="3600" b="1">
                <a:solidFill>
                  <a:schemeClr val="tx1"/>
                </a:solidFill>
                <a:cs typeface="Arial" panose="020B0604020202020204" pitchFamily="34" charset="0"/>
              </a:rPr>
              <a:t> </a:t>
            </a:r>
          </a:p>
          <a:p>
            <a:pPr lvl="1" defTabSz="1828800">
              <a:buFontTx/>
              <a:buChar char="–"/>
            </a:pPr>
            <a:r>
              <a:rPr lang="pl-PL" altLang="pl-PL" sz="3200">
                <a:solidFill>
                  <a:schemeClr val="tx1"/>
                </a:solidFill>
                <a:cs typeface="Arial" panose="020B0604020202020204" pitchFamily="34" charset="0"/>
              </a:rPr>
              <a:t>Mediana wieku w chwili diagnozy to 69 lat</a:t>
            </a:r>
            <a:endParaRPr lang="en-US" altLang="pl-PL" sz="3200">
              <a:solidFill>
                <a:schemeClr val="tx1"/>
              </a:solidFill>
              <a:cs typeface="Arial" panose="020B0604020202020204" pitchFamily="34" charset="0"/>
            </a:endParaRPr>
          </a:p>
        </p:txBody>
      </p:sp>
    </p:spTree>
    <p:extLst>
      <p:ext uri="{BB962C8B-B14F-4D97-AF65-F5344CB8AC3E}">
        <p14:creationId xmlns:p14="http://schemas.microsoft.com/office/powerpoint/2010/main" val="238254864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54537" y="38100"/>
            <a:ext cx="2828926" cy="282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5600"/>
          </a:p>
        </p:txBody>
      </p:sp>
      <p:sp>
        <p:nvSpPr>
          <p:cNvPr id="2" name="Title 1"/>
          <p:cNvSpPr>
            <a:spLocks noGrp="1"/>
          </p:cNvSpPr>
          <p:nvPr>
            <p:ph type="title"/>
          </p:nvPr>
        </p:nvSpPr>
        <p:spPr>
          <a:xfrm>
            <a:off x="10807700" y="908050"/>
            <a:ext cx="15544800" cy="2438400"/>
          </a:xfrm>
        </p:spPr>
        <p:txBody>
          <a:bodyPr/>
          <a:lstStyle/>
          <a:p>
            <a:pPr>
              <a:defRPr/>
            </a:pPr>
            <a:r>
              <a:rPr lang="pl-PL" dirty="0" smtClean="0">
                <a:solidFill>
                  <a:srgbClr val="FF0000"/>
                </a:solidFill>
              </a:rPr>
              <a:t>EPIDEMIOLOGIA</a:t>
            </a:r>
            <a:endParaRPr lang="pl-PL" dirty="0">
              <a:solidFill>
                <a:srgbClr val="FF0000"/>
              </a:solidFill>
            </a:endParaRPr>
          </a:p>
        </p:txBody>
      </p:sp>
      <p:pic>
        <p:nvPicPr>
          <p:cNvPr id="36868" name="Picture 2" descr="C:\Users\Anna\Desktop\HEMATOLOGIA\2 etiologia i epidemiologia MM i MGUS\do druku\Ryc.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627" y="2863850"/>
            <a:ext cx="14560550" cy="845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2"/>
          <p:cNvSpPr>
            <a:spLocks noChangeArrowheads="1"/>
          </p:cNvSpPr>
          <p:nvPr/>
        </p:nvSpPr>
        <p:spPr bwMode="auto">
          <a:xfrm>
            <a:off x="6717323" y="11002071"/>
            <a:ext cx="16399119"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2A354A"/>
                </a:solidFill>
                <a:latin typeface="Arial" panose="020B0604020202020204" pitchFamily="34" charset="0"/>
                <a:ea typeface="Avenir Next"/>
                <a:cs typeface="Avenir Next"/>
                <a:sym typeface="Avenir Next"/>
              </a:defRPr>
            </a:lvl1pPr>
            <a:lvl2pPr marL="742950" indent="-285750">
              <a:defRPr sz="1400">
                <a:solidFill>
                  <a:srgbClr val="2A354A"/>
                </a:solidFill>
                <a:latin typeface="Arial" panose="020B0604020202020204" pitchFamily="34" charset="0"/>
                <a:ea typeface="Avenir Next"/>
                <a:cs typeface="Avenir Next"/>
                <a:sym typeface="Avenir Next"/>
              </a:defRPr>
            </a:lvl2pPr>
            <a:lvl3pPr marL="1143000" indent="-228600">
              <a:defRPr sz="1400">
                <a:solidFill>
                  <a:srgbClr val="2A354A"/>
                </a:solidFill>
                <a:latin typeface="Arial" panose="020B0604020202020204" pitchFamily="34" charset="0"/>
                <a:ea typeface="Avenir Next"/>
                <a:cs typeface="Avenir Next"/>
                <a:sym typeface="Avenir Next"/>
              </a:defRPr>
            </a:lvl3pPr>
            <a:lvl4pPr marL="1600200" indent="-228600">
              <a:defRPr sz="1400">
                <a:solidFill>
                  <a:srgbClr val="2A354A"/>
                </a:solidFill>
                <a:latin typeface="Arial" panose="020B0604020202020204" pitchFamily="34" charset="0"/>
                <a:ea typeface="Avenir Next"/>
                <a:cs typeface="Avenir Next"/>
                <a:sym typeface="Avenir Next"/>
              </a:defRPr>
            </a:lvl4pPr>
            <a:lvl5pPr marL="2057400" indent="-228600">
              <a:defRPr sz="1400">
                <a:solidFill>
                  <a:srgbClr val="2A354A"/>
                </a:solidFill>
                <a:latin typeface="Arial" panose="020B0604020202020204" pitchFamily="34" charset="0"/>
                <a:ea typeface="Avenir Next"/>
                <a:cs typeface="Avenir Next"/>
                <a:sym typeface="Avenir Next"/>
              </a:defRPr>
            </a:lvl5pPr>
            <a:lvl6pPr marL="25146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6pPr>
            <a:lvl7pPr marL="29718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7pPr>
            <a:lvl8pPr marL="34290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8pPr>
            <a:lvl9pPr marL="38862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9pPr>
          </a:lstStyle>
          <a:p>
            <a:r>
              <a:rPr lang="pl-PL" altLang="pl-PL" sz="2800" dirty="0">
                <a:solidFill>
                  <a:srgbClr val="000000"/>
                </a:solidFill>
                <a:latin typeface="Cambria" panose="02040503050406030204" pitchFamily="18" charset="0"/>
              </a:rPr>
              <a:t>Współczynniki standaryzowane </a:t>
            </a:r>
            <a:r>
              <a:rPr lang="pl-PL" altLang="pl-PL" sz="2800" dirty="0" err="1">
                <a:solidFill>
                  <a:srgbClr val="000000"/>
                </a:solidFill>
                <a:latin typeface="Cambria" panose="02040503050406030204" pitchFamily="18" charset="0"/>
              </a:rPr>
              <a:t>zachorowań</a:t>
            </a:r>
            <a:r>
              <a:rPr lang="pl-PL" altLang="pl-PL" sz="2800" dirty="0">
                <a:solidFill>
                  <a:srgbClr val="000000"/>
                </a:solidFill>
                <a:latin typeface="Cambria" panose="02040503050406030204" pitchFamily="18" charset="0"/>
              </a:rPr>
              <a:t> i zgonów z powodu szpiczaka </a:t>
            </a:r>
            <a:r>
              <a:rPr lang="pl-PL" altLang="pl-PL" sz="2800" dirty="0" err="1">
                <a:solidFill>
                  <a:srgbClr val="000000"/>
                </a:solidFill>
                <a:latin typeface="Cambria" panose="02040503050406030204" pitchFamily="18" charset="0"/>
              </a:rPr>
              <a:t>plazmocytowego</a:t>
            </a:r>
            <a:r>
              <a:rPr lang="pl-PL" altLang="pl-PL" sz="2800" dirty="0">
                <a:solidFill>
                  <a:srgbClr val="000000"/>
                </a:solidFill>
                <a:latin typeface="Cambria" panose="02040503050406030204" pitchFamily="18" charset="0"/>
              </a:rPr>
              <a:t> w grupach wiekowych wg płci w 2014 r. w Polsce</a:t>
            </a:r>
          </a:p>
          <a:p>
            <a:endParaRPr lang="pl-PL" altLang="pl-PL" sz="2400" dirty="0">
              <a:solidFill>
                <a:srgbClr val="000000"/>
              </a:solidFill>
            </a:endParaRPr>
          </a:p>
          <a:p>
            <a:endParaRPr lang="pl-PL" altLang="pl-PL" sz="2400" dirty="0">
              <a:solidFill>
                <a:srgbClr val="000000"/>
              </a:solidFill>
            </a:endParaRPr>
          </a:p>
          <a:p>
            <a:r>
              <a:rPr lang="pl-PL" altLang="pl-PL" sz="2400" dirty="0">
                <a:solidFill>
                  <a:srgbClr val="000000"/>
                </a:solidFill>
              </a:rPr>
              <a:t>Źródło: Krajowy Rejestr Nowotworów http://onkologia.org.pl/raporty/</a:t>
            </a:r>
          </a:p>
        </p:txBody>
      </p:sp>
      <p:sp>
        <p:nvSpPr>
          <p:cNvPr id="36870" name="TextBox 6"/>
          <p:cNvSpPr txBox="1">
            <a:spLocks noChangeArrowheads="1"/>
          </p:cNvSpPr>
          <p:nvPr/>
        </p:nvSpPr>
        <p:spPr bwMode="auto">
          <a:xfrm>
            <a:off x="20243800" y="1"/>
            <a:ext cx="4533900"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2A354A"/>
                </a:solidFill>
                <a:latin typeface="Arial" panose="020B0604020202020204" pitchFamily="34" charset="0"/>
                <a:ea typeface="Avenir Next"/>
                <a:cs typeface="Avenir Next"/>
                <a:sym typeface="Avenir Next"/>
              </a:defRPr>
            </a:lvl1pPr>
            <a:lvl2pPr marL="742950" indent="-285750">
              <a:defRPr sz="1400">
                <a:solidFill>
                  <a:srgbClr val="2A354A"/>
                </a:solidFill>
                <a:latin typeface="Arial" panose="020B0604020202020204" pitchFamily="34" charset="0"/>
                <a:ea typeface="Avenir Next"/>
                <a:cs typeface="Avenir Next"/>
                <a:sym typeface="Avenir Next"/>
              </a:defRPr>
            </a:lvl2pPr>
            <a:lvl3pPr marL="1143000" indent="-228600">
              <a:defRPr sz="1400">
                <a:solidFill>
                  <a:srgbClr val="2A354A"/>
                </a:solidFill>
                <a:latin typeface="Arial" panose="020B0604020202020204" pitchFamily="34" charset="0"/>
                <a:ea typeface="Avenir Next"/>
                <a:cs typeface="Avenir Next"/>
                <a:sym typeface="Avenir Next"/>
              </a:defRPr>
            </a:lvl3pPr>
            <a:lvl4pPr marL="1600200" indent="-228600">
              <a:defRPr sz="1400">
                <a:solidFill>
                  <a:srgbClr val="2A354A"/>
                </a:solidFill>
                <a:latin typeface="Arial" panose="020B0604020202020204" pitchFamily="34" charset="0"/>
                <a:ea typeface="Avenir Next"/>
                <a:cs typeface="Avenir Next"/>
                <a:sym typeface="Avenir Next"/>
              </a:defRPr>
            </a:lvl4pPr>
            <a:lvl5pPr marL="2057400" indent="-228600">
              <a:defRPr sz="1400">
                <a:solidFill>
                  <a:srgbClr val="2A354A"/>
                </a:solidFill>
                <a:latin typeface="Arial" panose="020B0604020202020204" pitchFamily="34" charset="0"/>
                <a:ea typeface="Avenir Next"/>
                <a:cs typeface="Avenir Next"/>
                <a:sym typeface="Avenir Next"/>
              </a:defRPr>
            </a:lvl5pPr>
            <a:lvl6pPr marL="25146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6pPr>
            <a:lvl7pPr marL="29718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7pPr>
            <a:lvl8pPr marL="34290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8pPr>
            <a:lvl9pPr marL="38862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9pPr>
          </a:lstStyle>
          <a:p>
            <a:r>
              <a:rPr lang="pl-PL" altLang="pl-PL" sz="3200">
                <a:solidFill>
                  <a:srgbClr val="000000"/>
                </a:solidFill>
                <a:latin typeface="Cambria" panose="02040503050406030204" pitchFamily="18" charset="0"/>
              </a:rPr>
              <a:t>WIEK</a:t>
            </a:r>
          </a:p>
          <a:p>
            <a:r>
              <a:rPr lang="pl-PL" altLang="pl-PL" sz="3200">
                <a:solidFill>
                  <a:srgbClr val="000000"/>
                </a:solidFill>
                <a:latin typeface="Cambria" panose="02040503050406030204" pitchFamily="18" charset="0"/>
              </a:rPr>
              <a:t>mediana ok.70 lat</a:t>
            </a:r>
          </a:p>
          <a:p>
            <a:r>
              <a:rPr lang="pl-PL" altLang="pl-PL" sz="3200">
                <a:solidFill>
                  <a:srgbClr val="000000"/>
                </a:solidFill>
                <a:latin typeface="Cambria" panose="02040503050406030204" pitchFamily="18" charset="0"/>
              </a:rPr>
              <a:t>&gt;50 rż – ok. 90%</a:t>
            </a:r>
          </a:p>
          <a:p>
            <a:r>
              <a:rPr lang="pl-PL" altLang="pl-PL" sz="3200">
                <a:solidFill>
                  <a:srgbClr val="000000"/>
                </a:solidFill>
                <a:latin typeface="Cambria" panose="02040503050406030204" pitchFamily="18" charset="0"/>
              </a:rPr>
              <a:t>&lt;40 rż – ok. 2%</a:t>
            </a:r>
          </a:p>
          <a:p>
            <a:endParaRPr lang="pl-PL" altLang="pl-PL" sz="3200">
              <a:solidFill>
                <a:srgbClr val="000000"/>
              </a:solidFill>
              <a:latin typeface="Cambria" panose="02040503050406030204" pitchFamily="18" charset="0"/>
            </a:endParaRPr>
          </a:p>
          <a:p>
            <a:r>
              <a:rPr lang="pl-PL" altLang="pl-PL" sz="3200">
                <a:solidFill>
                  <a:srgbClr val="000000"/>
                </a:solidFill>
                <a:latin typeface="Cambria" panose="02040503050406030204" pitchFamily="18" charset="0"/>
              </a:rPr>
              <a:t>PŁEĆ</a:t>
            </a:r>
          </a:p>
          <a:p>
            <a:r>
              <a:rPr lang="pl-PL" altLang="pl-PL" sz="3200">
                <a:solidFill>
                  <a:srgbClr val="000000"/>
                </a:solidFill>
                <a:latin typeface="Cambria" panose="02040503050406030204" pitchFamily="18" charset="0"/>
              </a:rPr>
              <a:t>M:K = 1,21</a:t>
            </a:r>
          </a:p>
        </p:txBody>
      </p:sp>
      <p:pic>
        <p:nvPicPr>
          <p:cNvPr id="36871" name="Obraz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955800"/>
            <a:ext cx="9274176"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33479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383251" y="231777"/>
            <a:ext cx="2828926" cy="282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5600"/>
          </a:p>
        </p:txBody>
      </p:sp>
      <p:sp>
        <p:nvSpPr>
          <p:cNvPr id="2" name="Title 1"/>
          <p:cNvSpPr>
            <a:spLocks noGrp="1"/>
          </p:cNvSpPr>
          <p:nvPr>
            <p:ph type="title"/>
          </p:nvPr>
        </p:nvSpPr>
        <p:spPr>
          <a:xfrm>
            <a:off x="4991100" y="0"/>
            <a:ext cx="15544800" cy="2438400"/>
          </a:xfrm>
        </p:spPr>
        <p:txBody>
          <a:bodyPr/>
          <a:lstStyle/>
          <a:p>
            <a:pPr>
              <a:defRPr/>
            </a:pPr>
            <a:r>
              <a:rPr lang="pl-PL" sz="7200" dirty="0" smtClean="0">
                <a:solidFill>
                  <a:srgbClr val="FF0000"/>
                </a:solidFill>
              </a:rPr>
              <a:t>ETIOPATOGENEZA</a:t>
            </a:r>
            <a:endParaRPr lang="pl-PL" sz="7200" dirty="0">
              <a:solidFill>
                <a:srgbClr val="FF0000"/>
              </a:solidFill>
            </a:endParaRP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1177" y="88900"/>
            <a:ext cx="3117850" cy="311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descr="beznazwydfgfv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1" y="88901"/>
            <a:ext cx="3057526"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7"/>
          <p:cNvSpPr>
            <a:spLocks noChangeArrowheads="1"/>
          </p:cNvSpPr>
          <p:nvPr/>
        </p:nvSpPr>
        <p:spPr bwMode="auto">
          <a:xfrm>
            <a:off x="3768726" y="3400427"/>
            <a:ext cx="91440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2A354A"/>
                </a:solidFill>
                <a:latin typeface="Arial" panose="020B0604020202020204" pitchFamily="34" charset="0"/>
                <a:ea typeface="Avenir Next"/>
                <a:cs typeface="Avenir Next"/>
                <a:sym typeface="Avenir Next"/>
              </a:defRPr>
            </a:lvl1pPr>
            <a:lvl2pPr marL="742950" indent="-285750">
              <a:defRPr sz="1400">
                <a:solidFill>
                  <a:srgbClr val="2A354A"/>
                </a:solidFill>
                <a:latin typeface="Arial" panose="020B0604020202020204" pitchFamily="34" charset="0"/>
                <a:ea typeface="Avenir Next"/>
                <a:cs typeface="Avenir Next"/>
                <a:sym typeface="Avenir Next"/>
              </a:defRPr>
            </a:lvl2pPr>
            <a:lvl3pPr marL="1143000" indent="-228600">
              <a:defRPr sz="1400">
                <a:solidFill>
                  <a:srgbClr val="2A354A"/>
                </a:solidFill>
                <a:latin typeface="Arial" panose="020B0604020202020204" pitchFamily="34" charset="0"/>
                <a:ea typeface="Avenir Next"/>
                <a:cs typeface="Avenir Next"/>
                <a:sym typeface="Avenir Next"/>
              </a:defRPr>
            </a:lvl3pPr>
            <a:lvl4pPr marL="1600200" indent="-228600">
              <a:defRPr sz="1400">
                <a:solidFill>
                  <a:srgbClr val="2A354A"/>
                </a:solidFill>
                <a:latin typeface="Arial" panose="020B0604020202020204" pitchFamily="34" charset="0"/>
                <a:ea typeface="Avenir Next"/>
                <a:cs typeface="Avenir Next"/>
                <a:sym typeface="Avenir Next"/>
              </a:defRPr>
            </a:lvl4pPr>
            <a:lvl5pPr marL="2057400" indent="-228600">
              <a:defRPr sz="1400">
                <a:solidFill>
                  <a:srgbClr val="2A354A"/>
                </a:solidFill>
                <a:latin typeface="Arial" panose="020B0604020202020204" pitchFamily="34" charset="0"/>
                <a:ea typeface="Avenir Next"/>
                <a:cs typeface="Avenir Next"/>
                <a:sym typeface="Avenir Next"/>
              </a:defRPr>
            </a:lvl5pPr>
            <a:lvl6pPr marL="25146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6pPr>
            <a:lvl7pPr marL="29718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7pPr>
            <a:lvl8pPr marL="34290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8pPr>
            <a:lvl9pPr marL="3886200" indent="-228600" defTabSz="409575" eaLnBrk="0" fontAlgn="base" hangingPunct="0">
              <a:spcBef>
                <a:spcPct val="0"/>
              </a:spcBef>
              <a:spcAft>
                <a:spcPct val="0"/>
              </a:spcAft>
              <a:defRPr sz="1400">
                <a:solidFill>
                  <a:srgbClr val="2A354A"/>
                </a:solidFill>
                <a:latin typeface="Arial" panose="020B0604020202020204" pitchFamily="34" charset="0"/>
                <a:ea typeface="Avenir Next"/>
                <a:cs typeface="Avenir Next"/>
                <a:sym typeface="Avenir Next"/>
              </a:defRPr>
            </a:lvl9pPr>
          </a:lstStyle>
          <a:p>
            <a:r>
              <a:rPr lang="pl-PL" altLang="pl-PL" sz="3200">
                <a:solidFill>
                  <a:srgbClr val="000000"/>
                </a:solidFill>
                <a:latin typeface="Cambria" panose="02040503050406030204" pitchFamily="18" charset="0"/>
              </a:rPr>
              <a:t>EKSPOZYCJA ZAWODOWA</a:t>
            </a:r>
          </a:p>
        </p:txBody>
      </p:sp>
      <p:sp>
        <p:nvSpPr>
          <p:cNvPr id="9" name="Oval 8"/>
          <p:cNvSpPr/>
          <p:nvPr/>
        </p:nvSpPr>
        <p:spPr>
          <a:xfrm>
            <a:off x="9398001" y="6102350"/>
            <a:ext cx="2800350" cy="1409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5600" dirty="0">
                <a:solidFill>
                  <a:srgbClr val="FF0000"/>
                </a:solidFill>
              </a:rPr>
              <a:t>MM</a:t>
            </a:r>
          </a:p>
        </p:txBody>
      </p:sp>
      <p:sp>
        <p:nvSpPr>
          <p:cNvPr id="10" name="Oval 9"/>
          <p:cNvSpPr/>
          <p:nvPr/>
        </p:nvSpPr>
        <p:spPr>
          <a:xfrm>
            <a:off x="6595698" y="4789366"/>
            <a:ext cx="4746869" cy="129857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l-PL" sz="5600" dirty="0"/>
              <a:t>pestycydy</a:t>
            </a:r>
          </a:p>
        </p:txBody>
      </p:sp>
      <p:sp>
        <p:nvSpPr>
          <p:cNvPr id="12" name="Oval 11"/>
          <p:cNvSpPr/>
          <p:nvPr/>
        </p:nvSpPr>
        <p:spPr>
          <a:xfrm>
            <a:off x="10963275" y="4098101"/>
            <a:ext cx="3600450" cy="129857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l-PL" sz="5600" dirty="0"/>
              <a:t>metale</a:t>
            </a:r>
          </a:p>
        </p:txBody>
      </p:sp>
      <p:sp>
        <p:nvSpPr>
          <p:cNvPr id="13" name="Oval 12"/>
          <p:cNvSpPr/>
          <p:nvPr/>
        </p:nvSpPr>
        <p:spPr>
          <a:xfrm>
            <a:off x="13204582" y="5348075"/>
            <a:ext cx="6859464" cy="1295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l-PL" sz="5600" dirty="0"/>
              <a:t>węglowodory armatyczne</a:t>
            </a:r>
          </a:p>
        </p:txBody>
      </p:sp>
      <p:sp>
        <p:nvSpPr>
          <p:cNvPr id="14" name="Oval 13"/>
          <p:cNvSpPr/>
          <p:nvPr/>
        </p:nvSpPr>
        <p:spPr>
          <a:xfrm>
            <a:off x="12265027" y="7146926"/>
            <a:ext cx="3168650" cy="1295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l-PL" sz="5600" dirty="0"/>
              <a:t>asfalt</a:t>
            </a:r>
          </a:p>
        </p:txBody>
      </p:sp>
      <p:sp>
        <p:nvSpPr>
          <p:cNvPr id="15" name="Oval 14"/>
          <p:cNvSpPr/>
          <p:nvPr/>
        </p:nvSpPr>
        <p:spPr>
          <a:xfrm>
            <a:off x="16883428" y="8658227"/>
            <a:ext cx="3659065" cy="1295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l-PL" sz="5600" dirty="0"/>
              <a:t>azbest</a:t>
            </a:r>
          </a:p>
        </p:txBody>
      </p:sp>
      <p:sp>
        <p:nvSpPr>
          <p:cNvPr id="16" name="Oval 15"/>
          <p:cNvSpPr/>
          <p:nvPr/>
        </p:nvSpPr>
        <p:spPr>
          <a:xfrm>
            <a:off x="15881349" y="7051676"/>
            <a:ext cx="5527677" cy="1295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l-PL" sz="5600" dirty="0"/>
              <a:t>krzemionka</a:t>
            </a:r>
          </a:p>
        </p:txBody>
      </p:sp>
      <p:sp>
        <p:nvSpPr>
          <p:cNvPr id="17" name="Oval 16"/>
          <p:cNvSpPr/>
          <p:nvPr/>
        </p:nvSpPr>
        <p:spPr>
          <a:xfrm>
            <a:off x="773112" y="6273680"/>
            <a:ext cx="8016875" cy="206692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l-PL" sz="5600" dirty="0"/>
              <a:t>farby, szampony, odżywki, spraye</a:t>
            </a:r>
          </a:p>
        </p:txBody>
      </p:sp>
      <p:sp>
        <p:nvSpPr>
          <p:cNvPr id="18" name="Oval 17"/>
          <p:cNvSpPr/>
          <p:nvPr/>
        </p:nvSpPr>
        <p:spPr>
          <a:xfrm>
            <a:off x="8591551" y="7959726"/>
            <a:ext cx="3600450" cy="12954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pl-PL" sz="5600" dirty="0"/>
              <a:t>pyły</a:t>
            </a:r>
          </a:p>
        </p:txBody>
      </p:sp>
      <p:sp>
        <p:nvSpPr>
          <p:cNvPr id="19" name="Oval 18"/>
          <p:cNvSpPr/>
          <p:nvPr/>
        </p:nvSpPr>
        <p:spPr>
          <a:xfrm>
            <a:off x="9944101" y="9072350"/>
            <a:ext cx="7622930" cy="16528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pl-PL" sz="5600" dirty="0"/>
              <a:t>promieniowanie jonizujące</a:t>
            </a:r>
          </a:p>
        </p:txBody>
      </p:sp>
      <p:sp>
        <p:nvSpPr>
          <p:cNvPr id="20" name="Oval 19"/>
          <p:cNvSpPr/>
          <p:nvPr/>
        </p:nvSpPr>
        <p:spPr>
          <a:xfrm>
            <a:off x="2622430" y="8658227"/>
            <a:ext cx="7121647" cy="1743318"/>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pl-PL" sz="5600" dirty="0"/>
              <a:t>pole magnetyczne</a:t>
            </a:r>
          </a:p>
        </p:txBody>
      </p:sp>
      <p:sp>
        <p:nvSpPr>
          <p:cNvPr id="21" name="Oval 20"/>
          <p:cNvSpPr/>
          <p:nvPr/>
        </p:nvSpPr>
        <p:spPr>
          <a:xfrm>
            <a:off x="4781550" y="4552950"/>
            <a:ext cx="1946276" cy="10033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pl-PL" sz="5600" dirty="0"/>
              <a:t>UV</a:t>
            </a:r>
          </a:p>
        </p:txBody>
      </p:sp>
      <p:sp>
        <p:nvSpPr>
          <p:cNvPr id="22" name="Oval 21"/>
          <p:cNvSpPr/>
          <p:nvPr/>
        </p:nvSpPr>
        <p:spPr>
          <a:xfrm>
            <a:off x="5158596" y="10401545"/>
            <a:ext cx="6033281" cy="1619005"/>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pl-PL" sz="5600" dirty="0"/>
              <a:t>pierwiastki śladowe</a:t>
            </a:r>
          </a:p>
        </p:txBody>
      </p:sp>
      <p:sp>
        <p:nvSpPr>
          <p:cNvPr id="23" name="Rectangle 22"/>
          <p:cNvSpPr/>
          <p:nvPr/>
        </p:nvSpPr>
        <p:spPr>
          <a:xfrm>
            <a:off x="10867292" y="11684001"/>
            <a:ext cx="13516707" cy="1421928"/>
          </a:xfrm>
          <a:prstGeom prst="rect">
            <a:avLst/>
          </a:prstGeom>
        </p:spPr>
        <p:txBody>
          <a:bodyPr wrap="square">
            <a:spAutoFit/>
          </a:bodyPr>
          <a:lstStyle/>
          <a:p>
            <a:pPr>
              <a:defRPr/>
            </a:pPr>
            <a:r>
              <a:rPr lang="pl-PL" sz="2400" i="1" dirty="0">
                <a:latin typeface="+mj-lt"/>
              </a:rPr>
              <a:t>Baris et al. 2004, Perrotta et al. 2008, LeMasters et al. 2006, Takkochue et al. 2009, Ghafari et al. 2017, Figgs et al. 2000, Seidler et al. 2010, Lee et al. 2003, Sigurdson et al. 2003, </a:t>
            </a:r>
            <a:br>
              <a:rPr lang="pl-PL" sz="2400" i="1" dirty="0">
                <a:latin typeface="+mj-lt"/>
              </a:rPr>
            </a:br>
            <a:r>
              <a:rPr lang="pl-PL" sz="2400" i="1" dirty="0">
                <a:latin typeface="+mj-lt"/>
              </a:rPr>
              <a:t>Linet et al. 2005, Hakannson et al. 2002, Boffetta et al. 2008, Norval et al. 2008, Kelly et al. 2013</a:t>
            </a:r>
          </a:p>
        </p:txBody>
      </p:sp>
    </p:spTree>
    <p:extLst>
      <p:ext uri="{BB962C8B-B14F-4D97-AF65-F5344CB8AC3E}">
        <p14:creationId xmlns:p14="http://schemas.microsoft.com/office/powerpoint/2010/main" val="1164060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C6AE09-D37A-43A3-9550-3C8A1A8E7D94}"/>
              </a:ext>
            </a:extLst>
          </p:cNvPr>
          <p:cNvSpPr>
            <a:spLocks noGrp="1"/>
          </p:cNvSpPr>
          <p:nvPr>
            <p:ph type="title"/>
          </p:nvPr>
        </p:nvSpPr>
        <p:spPr>
          <a:xfrm>
            <a:off x="1982992" y="2128633"/>
            <a:ext cx="19274228" cy="1250158"/>
          </a:xfrm>
        </p:spPr>
        <p:txBody>
          <a:bodyPr/>
          <a:lstStyle/>
          <a:p>
            <a:r>
              <a:rPr lang="pl-PL" dirty="0"/>
              <a:t>Badanie FISH</a:t>
            </a:r>
            <a:br>
              <a:rPr lang="pl-PL" dirty="0"/>
            </a:br>
            <a:r>
              <a:rPr lang="pl-PL" sz="4000" dirty="0"/>
              <a:t>minimalny i rozszerzony zestaw sond DNA</a:t>
            </a:r>
            <a:endParaRPr lang="en-US" dirty="0"/>
          </a:p>
        </p:txBody>
      </p:sp>
      <p:sp>
        <p:nvSpPr>
          <p:cNvPr id="6" name="Prostokąt 5">
            <a:extLst>
              <a:ext uri="{FF2B5EF4-FFF2-40B4-BE49-F238E27FC236}">
                <a16:creationId xmlns:a16="http://schemas.microsoft.com/office/drawing/2014/main" id="{D9E01A07-0F50-4D73-A0E5-6F7FB3EAAFA0}"/>
              </a:ext>
            </a:extLst>
          </p:cNvPr>
          <p:cNvSpPr/>
          <p:nvPr/>
        </p:nvSpPr>
        <p:spPr>
          <a:xfrm>
            <a:off x="2978876" y="4977620"/>
            <a:ext cx="5276850" cy="1159932"/>
          </a:xfrm>
          <a:prstGeom prst="rect">
            <a:avLst/>
          </a:prstGeom>
          <a:solidFill>
            <a:srgbClr val="E4C8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pl-PL" sz="3000" b="0" i="0" u="none" strike="noStrike" cap="none" spc="0" normalizeH="0" baseline="0" dirty="0">
                <a:ln>
                  <a:noFill/>
                </a:ln>
                <a:solidFill>
                  <a:schemeClr val="bg1"/>
                </a:solidFill>
                <a:effectLst/>
                <a:uFillTx/>
                <a:latin typeface="+mn-lt"/>
                <a:ea typeface="+mn-ea"/>
                <a:cs typeface="+mn-cs"/>
                <a:sym typeface="Helvetica Neue Medium"/>
              </a:rPr>
              <a:t>Równoległe oznaczenia:</a:t>
            </a:r>
          </a:p>
          <a:p>
            <a:pPr marL="457200" marR="0" indent="-457200" algn="ctr" defTabSz="821531" rtl="0" fontAlgn="auto" latinLnBrk="0" hangingPunct="0">
              <a:lnSpc>
                <a:spcPct val="100000"/>
              </a:lnSpc>
              <a:spcBef>
                <a:spcPts val="0"/>
              </a:spcBef>
              <a:spcAft>
                <a:spcPts val="0"/>
              </a:spcAft>
              <a:buClrTx/>
              <a:buSzTx/>
              <a:buFont typeface="Arial" panose="020B0604020202020204" pitchFamily="34" charset="0"/>
              <a:buChar char="•"/>
              <a:tabLst/>
            </a:pPr>
            <a:r>
              <a:rPr lang="pl-PL" sz="1800" dirty="0">
                <a:solidFill>
                  <a:schemeClr val="bg1"/>
                </a:solidFill>
                <a:latin typeface="+mn-lt"/>
                <a:ea typeface="+mn-ea"/>
                <a:cs typeface="+mn-cs"/>
                <a:sym typeface="Helvetica Neue Medium"/>
              </a:rPr>
              <a:t>Status genu </a:t>
            </a:r>
            <a:r>
              <a:rPr lang="pl-PL" sz="1800" i="1" dirty="0">
                <a:solidFill>
                  <a:schemeClr val="bg1"/>
                </a:solidFill>
                <a:latin typeface="+mn-lt"/>
                <a:ea typeface="+mn-ea"/>
                <a:cs typeface="+mn-cs"/>
                <a:sym typeface="Helvetica Neue Medium"/>
              </a:rPr>
              <a:t>TP53</a:t>
            </a:r>
            <a:r>
              <a:rPr lang="pl-PL" sz="1800" dirty="0">
                <a:solidFill>
                  <a:schemeClr val="bg1"/>
                </a:solidFill>
                <a:latin typeface="+mn-lt"/>
                <a:ea typeface="+mn-ea"/>
                <a:cs typeface="+mn-cs"/>
                <a:sym typeface="Helvetica Neue Medium"/>
              </a:rPr>
              <a:t> (17p13)</a:t>
            </a:r>
          </a:p>
          <a:p>
            <a:pPr marL="457200" marR="0" indent="-457200" algn="ctr" defTabSz="821531" rtl="0" fontAlgn="auto" latinLnBrk="0" hangingPunct="0">
              <a:lnSpc>
                <a:spcPct val="100000"/>
              </a:lnSpc>
              <a:spcBef>
                <a:spcPts val="0"/>
              </a:spcBef>
              <a:spcAft>
                <a:spcPts val="0"/>
              </a:spcAft>
              <a:buClrTx/>
              <a:buSzTx/>
              <a:buFont typeface="Arial" panose="020B0604020202020204" pitchFamily="34" charset="0"/>
              <a:buChar char="•"/>
              <a:tabLst/>
            </a:pPr>
            <a:r>
              <a:rPr kumimoji="0" lang="pl-PL" sz="1800" b="0" i="0" u="none" strike="noStrike" cap="none" spc="0" normalizeH="0" baseline="0" dirty="0">
                <a:ln>
                  <a:noFill/>
                </a:ln>
                <a:solidFill>
                  <a:schemeClr val="bg1"/>
                </a:solidFill>
                <a:effectLst/>
                <a:uFillTx/>
                <a:latin typeface="+mn-lt"/>
                <a:ea typeface="+mn-ea"/>
                <a:cs typeface="+mn-cs"/>
                <a:sym typeface="Helvetica Neue Medium"/>
              </a:rPr>
              <a:t>Status genu </a:t>
            </a:r>
            <a:r>
              <a:rPr kumimoji="0" lang="pl-PL" sz="1800" b="0" i="1" u="none" strike="noStrike" cap="none" spc="0" normalizeH="0" baseline="0" dirty="0">
                <a:ln>
                  <a:noFill/>
                </a:ln>
                <a:solidFill>
                  <a:schemeClr val="bg1"/>
                </a:solidFill>
                <a:effectLst/>
                <a:uFillTx/>
                <a:latin typeface="+mn-lt"/>
                <a:ea typeface="+mn-ea"/>
                <a:cs typeface="+mn-cs"/>
                <a:sym typeface="Helvetica Neue Medium"/>
              </a:rPr>
              <a:t>IGH</a:t>
            </a:r>
            <a:r>
              <a:rPr kumimoji="0" lang="pl-PL" sz="1800" b="0" i="0" u="none" strike="noStrike" cap="none" spc="0" normalizeH="0" baseline="0" dirty="0">
                <a:ln>
                  <a:noFill/>
                </a:ln>
                <a:solidFill>
                  <a:schemeClr val="bg1"/>
                </a:solidFill>
                <a:effectLst/>
                <a:uFillTx/>
                <a:latin typeface="+mn-lt"/>
                <a:ea typeface="+mn-ea"/>
                <a:cs typeface="+mn-cs"/>
                <a:sym typeface="Helvetica Neue Medium"/>
              </a:rPr>
              <a:t> (14q32)</a:t>
            </a:r>
            <a:endParaRPr kumimoji="0" lang="en-US" sz="1800" b="0" i="0" u="none" strike="noStrike" cap="none" spc="0" normalizeH="0" baseline="0" dirty="0">
              <a:ln>
                <a:noFill/>
              </a:ln>
              <a:solidFill>
                <a:schemeClr val="bg1"/>
              </a:solidFill>
              <a:effectLst/>
              <a:uFillTx/>
              <a:latin typeface="+mn-lt"/>
              <a:ea typeface="+mn-ea"/>
              <a:cs typeface="+mn-cs"/>
              <a:sym typeface="Helvetica Neue Medium"/>
            </a:endParaRPr>
          </a:p>
        </p:txBody>
      </p:sp>
      <p:sp>
        <p:nvSpPr>
          <p:cNvPr id="7" name="Prostokąt: zaokrąglone rogi 6">
            <a:extLst>
              <a:ext uri="{FF2B5EF4-FFF2-40B4-BE49-F238E27FC236}">
                <a16:creationId xmlns:a16="http://schemas.microsoft.com/office/drawing/2014/main" id="{64BACDE3-7CA3-4ACB-8C7C-AA5F5C454130}"/>
              </a:ext>
            </a:extLst>
          </p:cNvPr>
          <p:cNvSpPr/>
          <p:nvPr/>
        </p:nvSpPr>
        <p:spPr>
          <a:xfrm>
            <a:off x="1323782" y="6785408"/>
            <a:ext cx="2745126" cy="772551"/>
          </a:xfrm>
          <a:prstGeom prst="roundRect">
            <a:avLst/>
          </a:prstGeom>
          <a:solidFill>
            <a:srgbClr val="E4C8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pl-PL" sz="1800" b="0" i="0" u="none" strike="noStrike" cap="none" spc="0" normalizeH="0" baseline="0" dirty="0">
                <a:ln>
                  <a:noFill/>
                </a:ln>
                <a:solidFill>
                  <a:schemeClr val="bg1"/>
                </a:solidFill>
                <a:effectLst/>
                <a:uFillTx/>
                <a:latin typeface="+mn-lt"/>
                <a:ea typeface="+mn-ea"/>
                <a:cs typeface="+mn-cs"/>
                <a:sym typeface="Helvetica Neue Medium"/>
              </a:rPr>
              <a:t>Delecja  </a:t>
            </a:r>
            <a:r>
              <a:rPr kumimoji="0" lang="pl-PL" sz="1800" b="0" i="1" u="none" strike="noStrike" cap="none" spc="0" normalizeH="0" baseline="0" dirty="0">
                <a:ln>
                  <a:noFill/>
                </a:ln>
                <a:solidFill>
                  <a:schemeClr val="bg1"/>
                </a:solidFill>
                <a:effectLst/>
                <a:uFillTx/>
                <a:latin typeface="+mn-lt"/>
                <a:ea typeface="+mn-ea"/>
                <a:cs typeface="+mn-cs"/>
                <a:sym typeface="Helvetica Neue Medium"/>
              </a:rPr>
              <a:t>TP53</a:t>
            </a:r>
          </a:p>
          <a:p>
            <a:pPr marL="0" marR="0" indent="0" algn="ctr" defTabSz="821531" rtl="0" fontAlgn="auto" latinLnBrk="0" hangingPunct="0">
              <a:lnSpc>
                <a:spcPct val="100000"/>
              </a:lnSpc>
              <a:spcBef>
                <a:spcPts val="0"/>
              </a:spcBef>
              <a:spcAft>
                <a:spcPts val="0"/>
              </a:spcAft>
              <a:buClrTx/>
              <a:buSzTx/>
              <a:buFontTx/>
              <a:buNone/>
              <a:tabLst/>
            </a:pPr>
            <a:r>
              <a:rPr lang="pl-PL" sz="1800" dirty="0">
                <a:solidFill>
                  <a:schemeClr val="bg1"/>
                </a:solidFill>
                <a:latin typeface="+mn-lt"/>
                <a:ea typeface="+mn-ea"/>
                <a:cs typeface="+mn-cs"/>
                <a:sym typeface="Helvetica Neue Medium"/>
              </a:rPr>
              <a:t>Brak </a:t>
            </a:r>
            <a:r>
              <a:rPr lang="pl-PL" sz="1800" dirty="0" err="1">
                <a:solidFill>
                  <a:schemeClr val="bg1"/>
                </a:solidFill>
                <a:latin typeface="+mn-lt"/>
                <a:ea typeface="+mn-ea"/>
                <a:cs typeface="+mn-cs"/>
                <a:sym typeface="Helvetica Neue Medium"/>
              </a:rPr>
              <a:t>rearanżacji</a:t>
            </a:r>
            <a:r>
              <a:rPr lang="pl-PL" sz="1800" dirty="0">
                <a:solidFill>
                  <a:schemeClr val="bg1"/>
                </a:solidFill>
                <a:latin typeface="+mn-lt"/>
                <a:ea typeface="+mn-ea"/>
                <a:cs typeface="+mn-cs"/>
                <a:sym typeface="Helvetica Neue Medium"/>
              </a:rPr>
              <a:t> </a:t>
            </a:r>
            <a:r>
              <a:rPr lang="pl-PL" sz="1800" i="1" dirty="0">
                <a:solidFill>
                  <a:schemeClr val="bg1"/>
                </a:solidFill>
                <a:latin typeface="+mn-lt"/>
                <a:ea typeface="+mn-ea"/>
                <a:cs typeface="+mn-cs"/>
                <a:sym typeface="Helvetica Neue Medium"/>
              </a:rPr>
              <a:t>IGH</a:t>
            </a:r>
            <a:endParaRPr kumimoji="0" lang="en-US" sz="1800" b="0" i="1" u="none" strike="noStrike" cap="none" spc="0" normalizeH="0" baseline="0" dirty="0">
              <a:ln>
                <a:noFill/>
              </a:ln>
              <a:solidFill>
                <a:schemeClr val="bg1"/>
              </a:solidFill>
              <a:effectLst/>
              <a:uFillTx/>
              <a:latin typeface="+mn-lt"/>
              <a:ea typeface="+mn-ea"/>
              <a:cs typeface="+mn-cs"/>
              <a:sym typeface="Helvetica Neue Medium"/>
            </a:endParaRPr>
          </a:p>
        </p:txBody>
      </p:sp>
      <p:sp>
        <p:nvSpPr>
          <p:cNvPr id="8" name="Prostokąt: zaokrąglone rogi 7">
            <a:extLst>
              <a:ext uri="{FF2B5EF4-FFF2-40B4-BE49-F238E27FC236}">
                <a16:creationId xmlns:a16="http://schemas.microsoft.com/office/drawing/2014/main" id="{84274EB5-7980-4F8E-B684-3EEAB9D1AEE5}"/>
              </a:ext>
            </a:extLst>
          </p:cNvPr>
          <p:cNvSpPr/>
          <p:nvPr/>
        </p:nvSpPr>
        <p:spPr>
          <a:xfrm>
            <a:off x="4299967" y="6785409"/>
            <a:ext cx="2745126" cy="772551"/>
          </a:xfrm>
          <a:prstGeom prst="roundRect">
            <a:avLst/>
          </a:prstGeom>
          <a:solidFill>
            <a:srgbClr val="E4C8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pl-PL" sz="1800" b="0" i="0" u="none" strike="noStrike" cap="none" spc="0" normalizeH="0" baseline="0" dirty="0">
                <a:ln>
                  <a:noFill/>
                </a:ln>
                <a:solidFill>
                  <a:schemeClr val="bg1"/>
                </a:solidFill>
                <a:effectLst/>
                <a:uFillTx/>
                <a:latin typeface="+mn-lt"/>
                <a:ea typeface="+mn-ea"/>
                <a:cs typeface="+mn-cs"/>
                <a:sym typeface="Helvetica Neue Medium"/>
              </a:rPr>
              <a:t>Dowolny status </a:t>
            </a:r>
            <a:r>
              <a:rPr kumimoji="0" lang="pl-PL" sz="1800" b="0" i="1" u="none" strike="noStrike" cap="none" spc="0" normalizeH="0" baseline="0" dirty="0">
                <a:ln>
                  <a:noFill/>
                </a:ln>
                <a:solidFill>
                  <a:schemeClr val="bg1"/>
                </a:solidFill>
                <a:effectLst/>
                <a:uFillTx/>
                <a:latin typeface="+mn-lt"/>
                <a:ea typeface="+mn-ea"/>
                <a:cs typeface="+mn-cs"/>
                <a:sym typeface="Helvetica Neue Medium"/>
              </a:rPr>
              <a:t>TP53</a:t>
            </a:r>
          </a:p>
          <a:p>
            <a:pPr marL="0" marR="0" indent="0" algn="ctr" defTabSz="821531" rtl="0" fontAlgn="auto" latinLnBrk="0" hangingPunct="0">
              <a:lnSpc>
                <a:spcPct val="100000"/>
              </a:lnSpc>
              <a:spcBef>
                <a:spcPts val="0"/>
              </a:spcBef>
              <a:spcAft>
                <a:spcPts val="0"/>
              </a:spcAft>
              <a:buClrTx/>
              <a:buSzTx/>
              <a:buFontTx/>
              <a:buNone/>
              <a:tabLst/>
            </a:pPr>
            <a:r>
              <a:rPr lang="pl-PL" sz="1800" dirty="0" err="1">
                <a:solidFill>
                  <a:schemeClr val="bg1"/>
                </a:solidFill>
                <a:latin typeface="+mn-lt"/>
                <a:ea typeface="+mn-ea"/>
                <a:cs typeface="+mn-cs"/>
                <a:sym typeface="Helvetica Neue Medium"/>
              </a:rPr>
              <a:t>Rea</a:t>
            </a:r>
            <a:r>
              <a:rPr kumimoji="0" lang="pl-PL" sz="1800" b="0" i="0" u="none" strike="noStrike" cap="none" spc="0" normalizeH="0" baseline="0" dirty="0" err="1">
                <a:ln>
                  <a:noFill/>
                </a:ln>
                <a:solidFill>
                  <a:schemeClr val="bg1"/>
                </a:solidFill>
                <a:effectLst/>
                <a:uFillTx/>
                <a:latin typeface="+mn-lt"/>
                <a:ea typeface="+mn-ea"/>
                <a:cs typeface="+mn-cs"/>
                <a:sym typeface="Helvetica Neue Medium"/>
              </a:rPr>
              <a:t>ranżacja</a:t>
            </a:r>
            <a:r>
              <a:rPr lang="pl-PL" sz="1800" dirty="0">
                <a:solidFill>
                  <a:schemeClr val="bg1"/>
                </a:solidFill>
                <a:latin typeface="+mn-lt"/>
                <a:ea typeface="+mn-ea"/>
                <a:cs typeface="+mn-cs"/>
                <a:sym typeface="Helvetica Neue Medium"/>
              </a:rPr>
              <a:t> </a:t>
            </a:r>
            <a:r>
              <a:rPr lang="pl-PL" sz="1800" i="1" dirty="0">
                <a:solidFill>
                  <a:schemeClr val="bg1"/>
                </a:solidFill>
                <a:latin typeface="+mn-lt"/>
                <a:ea typeface="+mn-ea"/>
                <a:cs typeface="+mn-cs"/>
                <a:sym typeface="Helvetica Neue Medium"/>
              </a:rPr>
              <a:t>IGH</a:t>
            </a:r>
            <a:endParaRPr kumimoji="0" lang="en-US" sz="1800" b="0" i="1" u="none" strike="noStrike" cap="none" spc="0" normalizeH="0" baseline="0" dirty="0">
              <a:ln>
                <a:noFill/>
              </a:ln>
              <a:solidFill>
                <a:schemeClr val="bg1"/>
              </a:solidFill>
              <a:effectLst/>
              <a:uFillTx/>
              <a:latin typeface="+mn-lt"/>
              <a:ea typeface="+mn-ea"/>
              <a:cs typeface="+mn-cs"/>
              <a:sym typeface="Helvetica Neue Medium"/>
            </a:endParaRPr>
          </a:p>
        </p:txBody>
      </p:sp>
      <p:sp>
        <p:nvSpPr>
          <p:cNvPr id="9" name="Prostokąt: zaokrąglone rogi 8">
            <a:extLst>
              <a:ext uri="{FF2B5EF4-FFF2-40B4-BE49-F238E27FC236}">
                <a16:creationId xmlns:a16="http://schemas.microsoft.com/office/drawing/2014/main" id="{F18D2857-CFB1-4F4C-97DE-CFC23868C177}"/>
              </a:ext>
            </a:extLst>
          </p:cNvPr>
          <p:cNvSpPr/>
          <p:nvPr/>
        </p:nvSpPr>
        <p:spPr>
          <a:xfrm>
            <a:off x="7519014" y="6785409"/>
            <a:ext cx="2745126" cy="772551"/>
          </a:xfrm>
          <a:prstGeom prst="roundRect">
            <a:avLst/>
          </a:prstGeom>
          <a:solidFill>
            <a:srgbClr val="E4C8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pl-PL" sz="1800" b="0" i="0" u="none" strike="noStrike" cap="none" spc="0" normalizeH="0" baseline="0" dirty="0">
                <a:ln>
                  <a:noFill/>
                </a:ln>
                <a:solidFill>
                  <a:schemeClr val="bg1"/>
                </a:solidFill>
                <a:effectLst/>
                <a:uFillTx/>
                <a:latin typeface="+mn-lt"/>
                <a:ea typeface="+mn-ea"/>
                <a:cs typeface="+mn-cs"/>
                <a:sym typeface="Helvetica Neue Medium"/>
              </a:rPr>
              <a:t>Brak delecji </a:t>
            </a:r>
            <a:r>
              <a:rPr lang="pl-PL" sz="1800" i="1" dirty="0">
                <a:solidFill>
                  <a:schemeClr val="bg1"/>
                </a:solidFill>
                <a:latin typeface="+mn-lt"/>
                <a:ea typeface="+mn-ea"/>
                <a:cs typeface="+mn-cs"/>
                <a:sym typeface="Helvetica Neue Medium"/>
              </a:rPr>
              <a:t>TP</a:t>
            </a:r>
            <a:r>
              <a:rPr kumimoji="0" lang="pl-PL" sz="1800" b="0" i="1" u="none" strike="noStrike" cap="none" spc="0" normalizeH="0" baseline="0" dirty="0">
                <a:ln>
                  <a:noFill/>
                </a:ln>
                <a:solidFill>
                  <a:schemeClr val="bg1"/>
                </a:solidFill>
                <a:effectLst/>
                <a:uFillTx/>
                <a:latin typeface="+mn-lt"/>
                <a:ea typeface="+mn-ea"/>
                <a:cs typeface="+mn-cs"/>
                <a:sym typeface="Helvetica Neue Medium"/>
              </a:rPr>
              <a:t>53</a:t>
            </a:r>
          </a:p>
          <a:p>
            <a:pPr marL="0" marR="0" indent="0" algn="ctr" defTabSz="821531" rtl="0" fontAlgn="auto" latinLnBrk="0" hangingPunct="0">
              <a:lnSpc>
                <a:spcPct val="100000"/>
              </a:lnSpc>
              <a:spcBef>
                <a:spcPts val="0"/>
              </a:spcBef>
              <a:spcAft>
                <a:spcPts val="0"/>
              </a:spcAft>
              <a:buClrTx/>
              <a:buSzTx/>
              <a:buFontTx/>
              <a:buNone/>
              <a:tabLst/>
            </a:pPr>
            <a:r>
              <a:rPr lang="pl-PL" sz="1800" dirty="0">
                <a:solidFill>
                  <a:schemeClr val="bg1"/>
                </a:solidFill>
                <a:latin typeface="+mn-lt"/>
                <a:ea typeface="+mn-ea"/>
                <a:cs typeface="+mn-cs"/>
                <a:sym typeface="Helvetica Neue Medium"/>
              </a:rPr>
              <a:t>Brak </a:t>
            </a:r>
            <a:r>
              <a:rPr lang="pl-PL" sz="1800" dirty="0" err="1">
                <a:solidFill>
                  <a:schemeClr val="bg1"/>
                </a:solidFill>
                <a:latin typeface="+mn-lt"/>
                <a:ea typeface="+mn-ea"/>
                <a:cs typeface="+mn-cs"/>
                <a:sym typeface="Helvetica Neue Medium"/>
              </a:rPr>
              <a:t>rearanżacji</a:t>
            </a:r>
            <a:r>
              <a:rPr lang="pl-PL" sz="1800" dirty="0">
                <a:solidFill>
                  <a:schemeClr val="bg1"/>
                </a:solidFill>
                <a:latin typeface="+mn-lt"/>
                <a:ea typeface="+mn-ea"/>
                <a:cs typeface="+mn-cs"/>
                <a:sym typeface="Helvetica Neue Medium"/>
              </a:rPr>
              <a:t> </a:t>
            </a:r>
            <a:r>
              <a:rPr lang="pl-PL" sz="1800" i="1" dirty="0">
                <a:solidFill>
                  <a:schemeClr val="bg1"/>
                </a:solidFill>
                <a:latin typeface="+mn-lt"/>
                <a:ea typeface="+mn-ea"/>
                <a:cs typeface="+mn-cs"/>
                <a:sym typeface="Helvetica Neue Medium"/>
              </a:rPr>
              <a:t>IGH</a:t>
            </a:r>
            <a:endParaRPr kumimoji="0" lang="en-US" sz="1800" b="0" i="1" u="none" strike="noStrike" cap="none" spc="0" normalizeH="0" baseline="0" dirty="0">
              <a:ln>
                <a:noFill/>
              </a:ln>
              <a:solidFill>
                <a:schemeClr val="bg1"/>
              </a:solidFill>
              <a:effectLst/>
              <a:uFillTx/>
              <a:latin typeface="+mn-lt"/>
              <a:ea typeface="+mn-ea"/>
              <a:cs typeface="+mn-cs"/>
              <a:sym typeface="Helvetica Neue Medium"/>
            </a:endParaRPr>
          </a:p>
        </p:txBody>
      </p:sp>
      <p:sp>
        <p:nvSpPr>
          <p:cNvPr id="10" name="Prostokąt 9">
            <a:extLst>
              <a:ext uri="{FF2B5EF4-FFF2-40B4-BE49-F238E27FC236}">
                <a16:creationId xmlns:a16="http://schemas.microsoft.com/office/drawing/2014/main" id="{351893F4-6804-4BF9-AAFE-ACAFA80868CD}"/>
              </a:ext>
            </a:extLst>
          </p:cNvPr>
          <p:cNvSpPr/>
          <p:nvPr/>
        </p:nvSpPr>
        <p:spPr>
          <a:xfrm>
            <a:off x="2959826" y="8078377"/>
            <a:ext cx="5276850" cy="88293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pl-PL" sz="3000" b="0" i="0" u="none" strike="noStrike" cap="none" spc="0" normalizeH="0" baseline="0" dirty="0">
                <a:ln>
                  <a:noFill/>
                </a:ln>
                <a:solidFill>
                  <a:schemeClr val="bg2"/>
                </a:solidFill>
                <a:effectLst/>
                <a:uFillTx/>
                <a:latin typeface="+mn-lt"/>
                <a:ea typeface="+mn-ea"/>
                <a:cs typeface="+mn-cs"/>
                <a:sym typeface="Helvetica Neue Medium"/>
              </a:rPr>
              <a:t>Dalsza analiza</a:t>
            </a:r>
          </a:p>
          <a:p>
            <a:pPr marL="457200" marR="0" indent="-457200" algn="ctr" defTabSz="821531" rtl="0" fontAlgn="auto" latinLnBrk="0" hangingPunct="0">
              <a:lnSpc>
                <a:spcPct val="100000"/>
              </a:lnSpc>
              <a:spcBef>
                <a:spcPts val="0"/>
              </a:spcBef>
              <a:spcAft>
                <a:spcPts val="0"/>
              </a:spcAft>
              <a:buClrTx/>
              <a:buSzTx/>
              <a:buFont typeface="Arial" panose="020B0604020202020204" pitchFamily="34" charset="0"/>
              <a:buChar char="•"/>
              <a:tabLst/>
            </a:pPr>
            <a:r>
              <a:rPr lang="pl-PL" sz="1800" dirty="0">
                <a:solidFill>
                  <a:schemeClr val="bg2"/>
                </a:solidFill>
                <a:latin typeface="+mn-lt"/>
                <a:ea typeface="+mn-ea"/>
                <a:cs typeface="+mn-cs"/>
                <a:sym typeface="Helvetica Neue Medium"/>
              </a:rPr>
              <a:t>Oznaczenie statusu genu </a:t>
            </a:r>
            <a:r>
              <a:rPr lang="pl-PL" sz="1800" i="1" dirty="0">
                <a:solidFill>
                  <a:schemeClr val="bg2"/>
                </a:solidFill>
                <a:latin typeface="+mn-lt"/>
                <a:ea typeface="+mn-ea"/>
                <a:cs typeface="+mn-cs"/>
                <a:sym typeface="Helvetica Neue Medium"/>
              </a:rPr>
              <a:t>FGFR3</a:t>
            </a:r>
            <a:r>
              <a:rPr lang="pl-PL" sz="1800" dirty="0">
                <a:solidFill>
                  <a:schemeClr val="bg2"/>
                </a:solidFill>
                <a:latin typeface="+mn-lt"/>
                <a:ea typeface="+mn-ea"/>
                <a:cs typeface="+mn-cs"/>
                <a:sym typeface="Helvetica Neue Medium"/>
              </a:rPr>
              <a:t>, t(4;14)</a:t>
            </a:r>
            <a:endParaRPr kumimoji="0" lang="en-US" sz="1800" b="0" i="0" u="none" strike="noStrike" cap="none" spc="0" normalizeH="0" baseline="0" dirty="0">
              <a:ln>
                <a:noFill/>
              </a:ln>
              <a:solidFill>
                <a:schemeClr val="bg2"/>
              </a:solidFill>
              <a:effectLst/>
              <a:uFillTx/>
              <a:latin typeface="+mn-lt"/>
              <a:ea typeface="+mn-ea"/>
              <a:cs typeface="+mn-cs"/>
              <a:sym typeface="Helvetica Neue Medium"/>
            </a:endParaRPr>
          </a:p>
        </p:txBody>
      </p:sp>
      <p:sp>
        <p:nvSpPr>
          <p:cNvPr id="11" name="Prostokąt: zaokrąglone rogi 10">
            <a:extLst>
              <a:ext uri="{FF2B5EF4-FFF2-40B4-BE49-F238E27FC236}">
                <a16:creationId xmlns:a16="http://schemas.microsoft.com/office/drawing/2014/main" id="{9BBA772D-EBE6-45F1-8CD3-EB94FBD30B02}"/>
              </a:ext>
            </a:extLst>
          </p:cNvPr>
          <p:cNvSpPr/>
          <p:nvPr/>
        </p:nvSpPr>
        <p:spPr>
          <a:xfrm>
            <a:off x="2872175" y="9534802"/>
            <a:ext cx="2745126" cy="466084"/>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pl-PL" sz="1800" b="0" i="0" u="none" strike="noStrike" cap="none" spc="0" normalizeH="0" baseline="0" dirty="0">
                <a:ln>
                  <a:noFill/>
                </a:ln>
                <a:solidFill>
                  <a:schemeClr val="bg2"/>
                </a:solidFill>
                <a:effectLst/>
                <a:uFillTx/>
                <a:latin typeface="+mn-lt"/>
                <a:ea typeface="+mn-ea"/>
                <a:cs typeface="+mn-cs"/>
                <a:sym typeface="Helvetica Neue Medium"/>
              </a:rPr>
              <a:t>Fuzja z </a:t>
            </a:r>
            <a:r>
              <a:rPr kumimoji="0" lang="pl-PL" sz="1800" b="0" i="1" u="none" strike="noStrike" cap="none" spc="0" normalizeH="0" baseline="0" dirty="0">
                <a:ln>
                  <a:noFill/>
                </a:ln>
                <a:solidFill>
                  <a:schemeClr val="bg2"/>
                </a:solidFill>
                <a:effectLst/>
                <a:uFillTx/>
                <a:latin typeface="+mn-lt"/>
                <a:ea typeface="+mn-ea"/>
                <a:cs typeface="+mn-cs"/>
                <a:sym typeface="Helvetica Neue Medium"/>
              </a:rPr>
              <a:t>FGFR3</a:t>
            </a:r>
            <a:endParaRPr kumimoji="0" lang="en-US" sz="1800" b="0" i="1" u="none" strike="noStrike" cap="none" spc="0" normalizeH="0" baseline="0" dirty="0">
              <a:ln>
                <a:noFill/>
              </a:ln>
              <a:solidFill>
                <a:schemeClr val="bg2"/>
              </a:solidFill>
              <a:effectLst/>
              <a:uFillTx/>
              <a:latin typeface="+mn-lt"/>
              <a:ea typeface="+mn-ea"/>
              <a:cs typeface="+mn-cs"/>
              <a:sym typeface="Helvetica Neue Medium"/>
            </a:endParaRPr>
          </a:p>
        </p:txBody>
      </p:sp>
      <p:sp>
        <p:nvSpPr>
          <p:cNvPr id="12" name="Prostokąt: zaokrąglone rogi 11">
            <a:extLst>
              <a:ext uri="{FF2B5EF4-FFF2-40B4-BE49-F238E27FC236}">
                <a16:creationId xmlns:a16="http://schemas.microsoft.com/office/drawing/2014/main" id="{1BF05CE9-2035-4867-A38E-5CA5367C9DC7}"/>
              </a:ext>
            </a:extLst>
          </p:cNvPr>
          <p:cNvSpPr/>
          <p:nvPr/>
        </p:nvSpPr>
        <p:spPr>
          <a:xfrm>
            <a:off x="5848758" y="9534802"/>
            <a:ext cx="2745126" cy="466084"/>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pl-PL" sz="1800" b="0" i="0" u="none" strike="noStrike" cap="none" spc="0" normalizeH="0" baseline="0" dirty="0">
                <a:ln>
                  <a:noFill/>
                </a:ln>
                <a:solidFill>
                  <a:schemeClr val="bg2"/>
                </a:solidFill>
                <a:effectLst/>
                <a:uFillTx/>
                <a:latin typeface="+mn-lt"/>
                <a:ea typeface="+mn-ea"/>
                <a:cs typeface="+mn-cs"/>
                <a:sym typeface="Helvetica Neue Medium"/>
              </a:rPr>
              <a:t>Brak fuzji z </a:t>
            </a:r>
            <a:r>
              <a:rPr kumimoji="0" lang="pl-PL" sz="1800" b="0" i="1" u="none" strike="noStrike" cap="none" spc="0" normalizeH="0" baseline="0" dirty="0">
                <a:ln>
                  <a:noFill/>
                </a:ln>
                <a:solidFill>
                  <a:schemeClr val="bg2"/>
                </a:solidFill>
                <a:effectLst/>
                <a:uFillTx/>
                <a:latin typeface="+mn-lt"/>
                <a:ea typeface="+mn-ea"/>
                <a:cs typeface="+mn-cs"/>
                <a:sym typeface="Helvetica Neue Medium"/>
              </a:rPr>
              <a:t>FGFR3</a:t>
            </a:r>
            <a:endParaRPr kumimoji="0" lang="en-US" sz="1800" b="0" i="1" u="none" strike="noStrike" cap="none" spc="0" normalizeH="0" baseline="0" dirty="0">
              <a:ln>
                <a:noFill/>
              </a:ln>
              <a:solidFill>
                <a:schemeClr val="bg2"/>
              </a:solidFill>
              <a:effectLst/>
              <a:uFillTx/>
              <a:latin typeface="+mn-lt"/>
              <a:ea typeface="+mn-ea"/>
              <a:cs typeface="+mn-cs"/>
              <a:sym typeface="Helvetica Neue Medium"/>
            </a:endParaRPr>
          </a:p>
        </p:txBody>
      </p:sp>
      <p:sp>
        <p:nvSpPr>
          <p:cNvPr id="13" name="Prostokąt 12">
            <a:extLst>
              <a:ext uri="{FF2B5EF4-FFF2-40B4-BE49-F238E27FC236}">
                <a16:creationId xmlns:a16="http://schemas.microsoft.com/office/drawing/2014/main" id="{A42A9BD3-B6BA-4B16-B11E-1E15EEAD250B}"/>
              </a:ext>
            </a:extLst>
          </p:cNvPr>
          <p:cNvSpPr/>
          <p:nvPr/>
        </p:nvSpPr>
        <p:spPr>
          <a:xfrm>
            <a:off x="4569027" y="10524484"/>
            <a:ext cx="5276850" cy="88293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pl-PL" sz="3000" b="0" i="0" u="none" strike="noStrike" cap="none" spc="0" normalizeH="0" baseline="0" dirty="0">
                <a:ln>
                  <a:noFill/>
                </a:ln>
                <a:solidFill>
                  <a:schemeClr val="bg1"/>
                </a:solidFill>
                <a:effectLst/>
                <a:uFillTx/>
                <a:latin typeface="+mn-lt"/>
                <a:ea typeface="+mn-ea"/>
                <a:cs typeface="+mn-cs"/>
                <a:sym typeface="Helvetica Neue Medium"/>
              </a:rPr>
              <a:t>Dalsza analiza</a:t>
            </a:r>
          </a:p>
          <a:p>
            <a:pPr marL="457200" marR="0" indent="-457200" algn="ctr" defTabSz="821531" rtl="0" fontAlgn="auto" latinLnBrk="0" hangingPunct="0">
              <a:lnSpc>
                <a:spcPct val="100000"/>
              </a:lnSpc>
              <a:spcBef>
                <a:spcPts val="0"/>
              </a:spcBef>
              <a:spcAft>
                <a:spcPts val="0"/>
              </a:spcAft>
              <a:buClrTx/>
              <a:buSzTx/>
              <a:buFont typeface="Arial" panose="020B0604020202020204" pitchFamily="34" charset="0"/>
              <a:buChar char="•"/>
              <a:tabLst/>
            </a:pPr>
            <a:r>
              <a:rPr lang="pl-PL" sz="1800" dirty="0">
                <a:solidFill>
                  <a:schemeClr val="bg1"/>
                </a:solidFill>
                <a:latin typeface="+mn-lt"/>
                <a:ea typeface="+mn-ea"/>
                <a:cs typeface="+mn-cs"/>
                <a:sym typeface="Helvetica Neue Medium"/>
              </a:rPr>
              <a:t>Oznaczenie statusu genu </a:t>
            </a:r>
            <a:r>
              <a:rPr lang="pl-PL" sz="1800" i="1" dirty="0">
                <a:solidFill>
                  <a:schemeClr val="bg1"/>
                </a:solidFill>
                <a:latin typeface="+mn-lt"/>
                <a:ea typeface="+mn-ea"/>
                <a:cs typeface="+mn-cs"/>
                <a:sym typeface="Helvetica Neue Medium"/>
              </a:rPr>
              <a:t>MAF</a:t>
            </a:r>
            <a:r>
              <a:rPr lang="pl-PL" sz="1800" dirty="0">
                <a:solidFill>
                  <a:schemeClr val="bg1"/>
                </a:solidFill>
                <a:latin typeface="+mn-lt"/>
                <a:ea typeface="+mn-ea"/>
                <a:cs typeface="+mn-cs"/>
                <a:sym typeface="Helvetica Neue Medium"/>
              </a:rPr>
              <a:t>, t(14;16)</a:t>
            </a:r>
            <a:endParaRPr kumimoji="0" lang="en-US" sz="1800" b="0" i="0" u="none" strike="noStrike" cap="none" spc="0" normalizeH="0" baseline="0" dirty="0">
              <a:ln>
                <a:noFill/>
              </a:ln>
              <a:solidFill>
                <a:schemeClr val="bg1"/>
              </a:solidFill>
              <a:effectLst/>
              <a:uFillTx/>
              <a:latin typeface="+mn-lt"/>
              <a:ea typeface="+mn-ea"/>
              <a:cs typeface="+mn-cs"/>
              <a:sym typeface="Helvetica Neue Medium"/>
            </a:endParaRPr>
          </a:p>
        </p:txBody>
      </p:sp>
      <p:sp>
        <p:nvSpPr>
          <p:cNvPr id="14" name="Prostokąt: zaokrąglone rogi 13">
            <a:extLst>
              <a:ext uri="{FF2B5EF4-FFF2-40B4-BE49-F238E27FC236}">
                <a16:creationId xmlns:a16="http://schemas.microsoft.com/office/drawing/2014/main" id="{0013A620-825A-4CAB-85AB-933401994E0E}"/>
              </a:ext>
            </a:extLst>
          </p:cNvPr>
          <p:cNvSpPr/>
          <p:nvPr/>
        </p:nvSpPr>
        <p:spPr>
          <a:xfrm>
            <a:off x="4319017" y="11976530"/>
            <a:ext cx="2745126" cy="466084"/>
          </a:xfrm>
          <a:prstGeom prst="round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pl-PL" sz="1800" b="0" i="0" u="none" strike="noStrike" cap="none" spc="0" normalizeH="0" baseline="0" dirty="0">
                <a:ln>
                  <a:noFill/>
                </a:ln>
                <a:solidFill>
                  <a:schemeClr val="bg1"/>
                </a:solidFill>
                <a:effectLst/>
                <a:uFillTx/>
                <a:latin typeface="+mn-lt"/>
                <a:ea typeface="+mn-ea"/>
                <a:cs typeface="+mn-cs"/>
                <a:sym typeface="Helvetica Neue Medium"/>
              </a:rPr>
              <a:t>Fuzja z </a:t>
            </a:r>
            <a:r>
              <a:rPr kumimoji="0" lang="pl-PL" sz="1800" b="0" i="1" u="none" strike="noStrike" cap="none" spc="0" normalizeH="0" baseline="0" dirty="0">
                <a:ln>
                  <a:noFill/>
                </a:ln>
                <a:solidFill>
                  <a:schemeClr val="bg1"/>
                </a:solidFill>
                <a:effectLst/>
                <a:uFillTx/>
                <a:latin typeface="+mn-lt"/>
                <a:ea typeface="+mn-ea"/>
                <a:cs typeface="+mn-cs"/>
                <a:sym typeface="Helvetica Neue Medium"/>
              </a:rPr>
              <a:t>MAF</a:t>
            </a:r>
            <a:endParaRPr kumimoji="0" lang="en-US" sz="1800" b="0" i="1" u="none" strike="noStrike" cap="none" spc="0" normalizeH="0" baseline="0" dirty="0">
              <a:ln>
                <a:noFill/>
              </a:ln>
              <a:solidFill>
                <a:schemeClr val="bg1"/>
              </a:solidFill>
              <a:effectLst/>
              <a:uFillTx/>
              <a:latin typeface="+mn-lt"/>
              <a:ea typeface="+mn-ea"/>
              <a:cs typeface="+mn-cs"/>
              <a:sym typeface="Helvetica Neue Medium"/>
            </a:endParaRPr>
          </a:p>
        </p:txBody>
      </p:sp>
      <p:sp>
        <p:nvSpPr>
          <p:cNvPr id="15" name="Prostokąt: zaokrąglone rogi 14">
            <a:extLst>
              <a:ext uri="{FF2B5EF4-FFF2-40B4-BE49-F238E27FC236}">
                <a16:creationId xmlns:a16="http://schemas.microsoft.com/office/drawing/2014/main" id="{8B4825AD-B889-41BD-AB31-954027156EAD}"/>
              </a:ext>
            </a:extLst>
          </p:cNvPr>
          <p:cNvSpPr/>
          <p:nvPr/>
        </p:nvSpPr>
        <p:spPr>
          <a:xfrm>
            <a:off x="7295202" y="11976531"/>
            <a:ext cx="2745126" cy="466084"/>
          </a:xfrm>
          <a:prstGeom prst="round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pl-PL" sz="1800" b="0" i="0" u="none" strike="noStrike" cap="none" spc="0" normalizeH="0" baseline="0" dirty="0">
                <a:ln>
                  <a:noFill/>
                </a:ln>
                <a:solidFill>
                  <a:schemeClr val="bg1"/>
                </a:solidFill>
                <a:effectLst/>
                <a:uFillTx/>
                <a:latin typeface="+mn-lt"/>
                <a:ea typeface="+mn-ea"/>
                <a:cs typeface="+mn-cs"/>
                <a:sym typeface="Helvetica Neue Medium"/>
              </a:rPr>
              <a:t>Brak fuzji z </a:t>
            </a:r>
            <a:r>
              <a:rPr kumimoji="0" lang="pl-PL" sz="1800" b="0" i="1" u="none" strike="noStrike" cap="none" spc="0" normalizeH="0" baseline="0" dirty="0">
                <a:ln>
                  <a:noFill/>
                </a:ln>
                <a:solidFill>
                  <a:schemeClr val="bg1"/>
                </a:solidFill>
                <a:effectLst/>
                <a:uFillTx/>
                <a:latin typeface="+mn-lt"/>
                <a:ea typeface="+mn-ea"/>
                <a:cs typeface="+mn-cs"/>
                <a:sym typeface="Helvetica Neue Medium"/>
              </a:rPr>
              <a:t>MAF</a:t>
            </a:r>
            <a:endParaRPr kumimoji="0" lang="en-US" sz="1800" b="0" i="1" u="none" strike="noStrike" cap="none" spc="0" normalizeH="0" baseline="0" dirty="0">
              <a:ln>
                <a:noFill/>
              </a:ln>
              <a:solidFill>
                <a:schemeClr val="bg1"/>
              </a:solidFill>
              <a:effectLst/>
              <a:uFillTx/>
              <a:latin typeface="+mn-lt"/>
              <a:ea typeface="+mn-ea"/>
              <a:cs typeface="+mn-cs"/>
              <a:sym typeface="Helvetica Neue Medium"/>
            </a:endParaRPr>
          </a:p>
        </p:txBody>
      </p:sp>
      <p:cxnSp>
        <p:nvCxnSpPr>
          <p:cNvPr id="17" name="Łącznik prosty 16">
            <a:extLst>
              <a:ext uri="{FF2B5EF4-FFF2-40B4-BE49-F238E27FC236}">
                <a16:creationId xmlns:a16="http://schemas.microsoft.com/office/drawing/2014/main" id="{C529081C-722E-43A5-9E13-7BB9B1EFFE39}"/>
              </a:ext>
            </a:extLst>
          </p:cNvPr>
          <p:cNvCxnSpPr>
            <a:cxnSpLocks/>
          </p:cNvCxnSpPr>
          <p:nvPr/>
        </p:nvCxnSpPr>
        <p:spPr>
          <a:xfrm>
            <a:off x="2691765" y="6447784"/>
            <a:ext cx="6187666"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0" name="Łącznik prosty ze strzałką 19">
            <a:extLst>
              <a:ext uri="{FF2B5EF4-FFF2-40B4-BE49-F238E27FC236}">
                <a16:creationId xmlns:a16="http://schemas.microsoft.com/office/drawing/2014/main" id="{4A5E72B9-91B1-473C-B7D6-726F5523BAD2}"/>
              </a:ext>
            </a:extLst>
          </p:cNvPr>
          <p:cNvCxnSpPr>
            <a:cxnSpLocks/>
            <a:endCxn id="7" idx="0"/>
          </p:cNvCxnSpPr>
          <p:nvPr/>
        </p:nvCxnSpPr>
        <p:spPr>
          <a:xfrm>
            <a:off x="2696345" y="6447784"/>
            <a:ext cx="0" cy="337624"/>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3" name="Łącznik prosty ze strzałką 22">
            <a:extLst>
              <a:ext uri="{FF2B5EF4-FFF2-40B4-BE49-F238E27FC236}">
                <a16:creationId xmlns:a16="http://schemas.microsoft.com/office/drawing/2014/main" id="{B3DB99EB-5BCB-4525-A336-9D3579CECA76}"/>
              </a:ext>
            </a:extLst>
          </p:cNvPr>
          <p:cNvCxnSpPr>
            <a:cxnSpLocks/>
          </p:cNvCxnSpPr>
          <p:nvPr/>
        </p:nvCxnSpPr>
        <p:spPr>
          <a:xfrm>
            <a:off x="5621881" y="6447784"/>
            <a:ext cx="0" cy="337624"/>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5" name="Łącznik prosty ze strzałką 24">
            <a:extLst>
              <a:ext uri="{FF2B5EF4-FFF2-40B4-BE49-F238E27FC236}">
                <a16:creationId xmlns:a16="http://schemas.microsoft.com/office/drawing/2014/main" id="{EF4674D8-0D72-40E5-863F-75ABCEEDDADE}"/>
              </a:ext>
            </a:extLst>
          </p:cNvPr>
          <p:cNvCxnSpPr>
            <a:cxnSpLocks/>
          </p:cNvCxnSpPr>
          <p:nvPr/>
        </p:nvCxnSpPr>
        <p:spPr>
          <a:xfrm>
            <a:off x="8879431" y="6447784"/>
            <a:ext cx="0" cy="337624"/>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8" name="Łącznik prosty 27">
            <a:extLst>
              <a:ext uri="{FF2B5EF4-FFF2-40B4-BE49-F238E27FC236}">
                <a16:creationId xmlns:a16="http://schemas.microsoft.com/office/drawing/2014/main" id="{D3921567-BB7F-48BA-ABFE-5AA511842F62}"/>
              </a:ext>
            </a:extLst>
          </p:cNvPr>
          <p:cNvCxnSpPr>
            <a:cxnSpLocks/>
          </p:cNvCxnSpPr>
          <p:nvPr/>
        </p:nvCxnSpPr>
        <p:spPr>
          <a:xfrm flipH="1">
            <a:off x="5625465" y="6132399"/>
            <a:ext cx="3488" cy="315385"/>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9" name="Łącznik prosty ze strzałką 28">
            <a:extLst>
              <a:ext uri="{FF2B5EF4-FFF2-40B4-BE49-F238E27FC236}">
                <a16:creationId xmlns:a16="http://schemas.microsoft.com/office/drawing/2014/main" id="{27DB3897-E056-495C-89E2-242D71662470}"/>
              </a:ext>
            </a:extLst>
          </p:cNvPr>
          <p:cNvCxnSpPr>
            <a:cxnSpLocks/>
          </p:cNvCxnSpPr>
          <p:nvPr/>
        </p:nvCxnSpPr>
        <p:spPr>
          <a:xfrm>
            <a:off x="5598251" y="7557959"/>
            <a:ext cx="0" cy="51032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2" name="Łącznik prosty ze strzałką 31">
            <a:extLst>
              <a:ext uri="{FF2B5EF4-FFF2-40B4-BE49-F238E27FC236}">
                <a16:creationId xmlns:a16="http://schemas.microsoft.com/office/drawing/2014/main" id="{FA4AB5A2-570E-4403-A337-99483ABA198C}"/>
              </a:ext>
            </a:extLst>
          </p:cNvPr>
          <p:cNvCxnSpPr>
            <a:cxnSpLocks/>
            <a:endCxn id="11" idx="0"/>
          </p:cNvCxnSpPr>
          <p:nvPr/>
        </p:nvCxnSpPr>
        <p:spPr>
          <a:xfrm>
            <a:off x="4244738" y="8961310"/>
            <a:ext cx="0" cy="573492"/>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5" name="Łącznik prosty ze strzałką 34">
            <a:extLst>
              <a:ext uri="{FF2B5EF4-FFF2-40B4-BE49-F238E27FC236}">
                <a16:creationId xmlns:a16="http://schemas.microsoft.com/office/drawing/2014/main" id="{F2312D1D-1010-4551-8DC0-717CDB1A00DB}"/>
              </a:ext>
            </a:extLst>
          </p:cNvPr>
          <p:cNvCxnSpPr>
            <a:cxnSpLocks/>
          </p:cNvCxnSpPr>
          <p:nvPr/>
        </p:nvCxnSpPr>
        <p:spPr>
          <a:xfrm>
            <a:off x="7221321" y="8961310"/>
            <a:ext cx="0" cy="573492"/>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36" name="Łącznik prosty ze strzałką 35">
            <a:extLst>
              <a:ext uri="{FF2B5EF4-FFF2-40B4-BE49-F238E27FC236}">
                <a16:creationId xmlns:a16="http://schemas.microsoft.com/office/drawing/2014/main" id="{6D4D566F-CB69-4744-8A42-4FAC40C668C9}"/>
              </a:ext>
            </a:extLst>
          </p:cNvPr>
          <p:cNvCxnSpPr>
            <a:cxnSpLocks/>
          </p:cNvCxnSpPr>
          <p:nvPr/>
        </p:nvCxnSpPr>
        <p:spPr>
          <a:xfrm>
            <a:off x="7207452" y="10000886"/>
            <a:ext cx="0" cy="523598"/>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0" name="Łącznik prosty ze strzałką 39">
            <a:extLst>
              <a:ext uri="{FF2B5EF4-FFF2-40B4-BE49-F238E27FC236}">
                <a16:creationId xmlns:a16="http://schemas.microsoft.com/office/drawing/2014/main" id="{A8D5428C-92BE-437B-A300-502589C06407}"/>
              </a:ext>
            </a:extLst>
          </p:cNvPr>
          <p:cNvCxnSpPr>
            <a:cxnSpLocks/>
          </p:cNvCxnSpPr>
          <p:nvPr/>
        </p:nvCxnSpPr>
        <p:spPr>
          <a:xfrm>
            <a:off x="5691580" y="11407417"/>
            <a:ext cx="0" cy="573492"/>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1" name="Łącznik prosty ze strzałką 40">
            <a:extLst>
              <a:ext uri="{FF2B5EF4-FFF2-40B4-BE49-F238E27FC236}">
                <a16:creationId xmlns:a16="http://schemas.microsoft.com/office/drawing/2014/main" id="{58592F99-EBE6-4F6D-BC40-D2567F3F87CB}"/>
              </a:ext>
            </a:extLst>
          </p:cNvPr>
          <p:cNvCxnSpPr>
            <a:cxnSpLocks/>
          </p:cNvCxnSpPr>
          <p:nvPr/>
        </p:nvCxnSpPr>
        <p:spPr>
          <a:xfrm>
            <a:off x="8668163" y="11407417"/>
            <a:ext cx="0" cy="573492"/>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2" name="pole tekstowe 41">
            <a:extLst>
              <a:ext uri="{FF2B5EF4-FFF2-40B4-BE49-F238E27FC236}">
                <a16:creationId xmlns:a16="http://schemas.microsoft.com/office/drawing/2014/main" id="{601AE81F-36B3-468B-A16F-CD9137BB749B}"/>
              </a:ext>
            </a:extLst>
          </p:cNvPr>
          <p:cNvSpPr txBox="1"/>
          <p:nvPr/>
        </p:nvSpPr>
        <p:spPr>
          <a:xfrm>
            <a:off x="8558072" y="4977620"/>
            <a:ext cx="2189701" cy="1178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28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Etap 1.</a:t>
            </a:r>
          </a:p>
          <a:p>
            <a:pPr marL="0" marR="0" indent="0" algn="l" defTabSz="821531" rtl="0" fontAlgn="auto" latinLnBrk="0" hangingPunct="0">
              <a:lnSpc>
                <a:spcPct val="120000"/>
              </a:lnSpc>
              <a:spcBef>
                <a:spcPts val="0"/>
              </a:spcBef>
              <a:spcAft>
                <a:spcPts val="0"/>
              </a:spcAft>
              <a:buClrTx/>
              <a:buSzTx/>
              <a:buFontTx/>
              <a:buNone/>
              <a:tabLst/>
            </a:pP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100% chorych</a:t>
            </a:r>
            <a:endParaRPr kumimoji="0" lang="en-US"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43" name="pole tekstowe 42">
            <a:extLst>
              <a:ext uri="{FF2B5EF4-FFF2-40B4-BE49-F238E27FC236}">
                <a16:creationId xmlns:a16="http://schemas.microsoft.com/office/drawing/2014/main" id="{57869FF8-6AA1-407F-9F39-C806A8FF6670}"/>
              </a:ext>
            </a:extLst>
          </p:cNvPr>
          <p:cNvSpPr txBox="1"/>
          <p:nvPr/>
        </p:nvSpPr>
        <p:spPr>
          <a:xfrm>
            <a:off x="8558288" y="7914936"/>
            <a:ext cx="2216953" cy="1178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28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Etap 2</a:t>
            </a: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a:t>
            </a:r>
          </a:p>
          <a:p>
            <a:pPr marL="0" marR="0" indent="0" algn="l" defTabSz="821531" rtl="0" fontAlgn="auto" latinLnBrk="0" hangingPunct="0">
              <a:lnSpc>
                <a:spcPct val="120000"/>
              </a:lnSpc>
              <a:spcBef>
                <a:spcPts val="0"/>
              </a:spcBef>
              <a:spcAft>
                <a:spcPts val="0"/>
              </a:spcAft>
              <a:buClrTx/>
              <a:buSzTx/>
              <a:buFontTx/>
              <a:buNone/>
              <a:tabLst/>
            </a:pPr>
            <a:r>
              <a:rPr kumimoji="0" lang="pl-PL" sz="2800" b="0" i="0" u="none" strike="noStrike" cap="none" spc="0" normalizeH="0" baseline="0" dirty="0">
                <a:ln>
                  <a:noFill/>
                </a:ln>
                <a:solidFill>
                  <a:srgbClr val="5E5E5E"/>
                </a:solidFill>
                <a:effectLst/>
                <a:uFillTx/>
                <a:latin typeface="Arial" panose="020B0604020202020204" pitchFamily="34" charset="0"/>
                <a:cs typeface="Arial" panose="020B0604020202020204" pitchFamily="34" charset="0"/>
                <a:sym typeface="Avenir Next Regular"/>
              </a:rPr>
              <a:t>~</a:t>
            </a: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50% chorych</a:t>
            </a:r>
            <a:endParaRPr kumimoji="0" lang="en-US"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44" name="pole tekstowe 43">
            <a:extLst>
              <a:ext uri="{FF2B5EF4-FFF2-40B4-BE49-F238E27FC236}">
                <a16:creationId xmlns:a16="http://schemas.microsoft.com/office/drawing/2014/main" id="{00D031BF-6FDB-48E5-B819-B8085F8AFF8D}"/>
              </a:ext>
            </a:extLst>
          </p:cNvPr>
          <p:cNvSpPr txBox="1"/>
          <p:nvPr/>
        </p:nvSpPr>
        <p:spPr>
          <a:xfrm>
            <a:off x="1982992" y="10376750"/>
            <a:ext cx="2216952" cy="11783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r" defTabSz="821531" rtl="0" fontAlgn="auto" latinLnBrk="0" hangingPunct="0">
              <a:lnSpc>
                <a:spcPct val="120000"/>
              </a:lnSpc>
              <a:spcBef>
                <a:spcPts val="0"/>
              </a:spcBef>
              <a:spcAft>
                <a:spcPts val="0"/>
              </a:spcAft>
              <a:buClrTx/>
              <a:buSzTx/>
              <a:buFontTx/>
              <a:buNone/>
              <a:tabLst/>
            </a:pPr>
            <a:r>
              <a:rPr kumimoji="0" lang="pl-PL" sz="28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Etap 3.</a:t>
            </a:r>
          </a:p>
          <a:p>
            <a:pPr marL="0" marR="0" indent="0" algn="r" defTabSz="821531" rtl="0" fontAlgn="auto" latinLnBrk="0" hangingPunct="0">
              <a:lnSpc>
                <a:spcPct val="120000"/>
              </a:lnSpc>
              <a:spcBef>
                <a:spcPts val="0"/>
              </a:spcBef>
              <a:spcAft>
                <a:spcPts val="0"/>
              </a:spcAft>
              <a:buClrTx/>
              <a:buSzTx/>
              <a:buFontTx/>
              <a:buNone/>
              <a:tabLst/>
            </a:pPr>
            <a:r>
              <a:rPr kumimoji="0" lang="pl-PL" sz="2800" b="0" i="0" u="none" strike="noStrike" cap="none" spc="0" normalizeH="0" baseline="0" dirty="0">
                <a:ln>
                  <a:noFill/>
                </a:ln>
                <a:solidFill>
                  <a:srgbClr val="5E5E5E"/>
                </a:solidFill>
                <a:effectLst/>
                <a:uFillTx/>
                <a:latin typeface="Arial" panose="020B0604020202020204" pitchFamily="34" charset="0"/>
                <a:cs typeface="Arial" panose="020B0604020202020204" pitchFamily="34" charset="0"/>
                <a:sym typeface="Avenir Next Regular"/>
              </a:rPr>
              <a:t>~</a:t>
            </a: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20% chorych</a:t>
            </a:r>
            <a:endParaRPr kumimoji="0" lang="en-US"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45" name="pole tekstowe 44">
            <a:extLst>
              <a:ext uri="{FF2B5EF4-FFF2-40B4-BE49-F238E27FC236}">
                <a16:creationId xmlns:a16="http://schemas.microsoft.com/office/drawing/2014/main" id="{5B37144F-7E42-4B89-BF8C-EFB4C543ACA4}"/>
              </a:ext>
            </a:extLst>
          </p:cNvPr>
          <p:cNvSpPr txBox="1"/>
          <p:nvPr/>
        </p:nvSpPr>
        <p:spPr>
          <a:xfrm>
            <a:off x="2085791" y="3844875"/>
            <a:ext cx="4078038" cy="1030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48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PODSTAWOWE</a:t>
            </a:r>
            <a:endParaRPr kumimoji="0" lang="en-US" sz="48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46" name="pole tekstowe 45">
            <a:extLst>
              <a:ext uri="{FF2B5EF4-FFF2-40B4-BE49-F238E27FC236}">
                <a16:creationId xmlns:a16="http://schemas.microsoft.com/office/drawing/2014/main" id="{53CC8CDA-844D-45EF-9080-14611D5E23D4}"/>
              </a:ext>
            </a:extLst>
          </p:cNvPr>
          <p:cNvSpPr txBox="1"/>
          <p:nvPr/>
        </p:nvSpPr>
        <p:spPr>
          <a:xfrm>
            <a:off x="12936671" y="3844875"/>
            <a:ext cx="3991476" cy="1030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48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ROZSZERZONE </a:t>
            </a:r>
            <a:endParaRPr kumimoji="0" lang="en-US" sz="48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graphicFrame>
        <p:nvGraphicFramePr>
          <p:cNvPr id="47" name="Tabela 22">
            <a:extLst>
              <a:ext uri="{FF2B5EF4-FFF2-40B4-BE49-F238E27FC236}">
                <a16:creationId xmlns:a16="http://schemas.microsoft.com/office/drawing/2014/main" id="{DD6B89CB-4AB7-4715-9792-D63BC8445A15}"/>
              </a:ext>
            </a:extLst>
          </p:cNvPr>
          <p:cNvGraphicFramePr>
            <a:graphicFrameLocks noGrp="1"/>
          </p:cNvGraphicFramePr>
          <p:nvPr>
            <p:extLst>
              <p:ext uri="{D42A27DB-BD31-4B8C-83A1-F6EECF244321}">
                <p14:modId xmlns:p14="http://schemas.microsoft.com/office/powerpoint/2010/main" val="832323470"/>
              </p:ext>
            </p:extLst>
          </p:nvPr>
        </p:nvGraphicFramePr>
        <p:xfrm>
          <a:off x="13016910" y="4977620"/>
          <a:ext cx="8475064" cy="5750560"/>
        </p:xfrm>
        <a:graphic>
          <a:graphicData uri="http://schemas.openxmlformats.org/drawingml/2006/table">
            <a:tbl>
              <a:tblPr firstRow="1" bandRow="1">
                <a:tableStyleId>{9D7B26C5-4107-4FEC-AEDC-1716B250A1EF}</a:tableStyleId>
              </a:tblPr>
              <a:tblGrid>
                <a:gridCol w="4818557">
                  <a:extLst>
                    <a:ext uri="{9D8B030D-6E8A-4147-A177-3AD203B41FA5}">
                      <a16:colId xmlns:a16="http://schemas.microsoft.com/office/drawing/2014/main" val="2858461099"/>
                    </a:ext>
                  </a:extLst>
                </a:gridCol>
                <a:gridCol w="3656507">
                  <a:extLst>
                    <a:ext uri="{9D8B030D-6E8A-4147-A177-3AD203B41FA5}">
                      <a16:colId xmlns:a16="http://schemas.microsoft.com/office/drawing/2014/main" val="4142485191"/>
                    </a:ext>
                  </a:extLst>
                </a:gridCol>
              </a:tblGrid>
              <a:tr h="352751">
                <a:tc>
                  <a:txBody>
                    <a:bodyPr/>
                    <a:lstStyle/>
                    <a:p>
                      <a:pPr algn="l"/>
                      <a:r>
                        <a:rPr lang="pl-PL" sz="2000" dirty="0"/>
                        <a:t>Etap 1.</a:t>
                      </a:r>
                      <a:endParaRPr lang="en-US" sz="2000" dirty="0"/>
                    </a:p>
                  </a:txBody>
                  <a:tcPr anchor="ctr"/>
                </a:tc>
                <a:tc>
                  <a:txBody>
                    <a:bodyPr/>
                    <a:lstStyle/>
                    <a:p>
                      <a:pPr algn="l"/>
                      <a:r>
                        <a:rPr lang="pl-PL" sz="2000" dirty="0"/>
                        <a:t>Etap 2. (</a:t>
                      </a:r>
                      <a:r>
                        <a:rPr lang="pl-PL" sz="2000" dirty="0" err="1"/>
                        <a:t>opacjonalnie</a:t>
                      </a:r>
                      <a:r>
                        <a:rPr lang="pl-PL" sz="2000" dirty="0"/>
                        <a:t>)</a:t>
                      </a:r>
                      <a:br>
                        <a:rPr lang="pl-PL" sz="2000" dirty="0"/>
                      </a:br>
                      <a:r>
                        <a:rPr lang="pl-PL" sz="2000" dirty="0"/>
                        <a:t>(pełna analiza </a:t>
                      </a:r>
                      <a:r>
                        <a:rPr lang="pl-PL" sz="2000" dirty="0" err="1"/>
                        <a:t>kariotypu</a:t>
                      </a:r>
                      <a:r>
                        <a:rPr lang="pl-PL" sz="2000" dirty="0"/>
                        <a:t>)</a:t>
                      </a:r>
                      <a:endParaRPr lang="en-US" sz="2000" dirty="0"/>
                    </a:p>
                  </a:txBody>
                  <a:tcPr anchor="ctr"/>
                </a:tc>
                <a:extLst>
                  <a:ext uri="{0D108BD9-81ED-4DB2-BD59-A6C34878D82A}">
                    <a16:rowId xmlns:a16="http://schemas.microsoft.com/office/drawing/2014/main" val="3880365205"/>
                  </a:ext>
                </a:extLst>
              </a:tr>
              <a:tr h="0">
                <a:tc>
                  <a:txBody>
                    <a:bodyPr/>
                    <a:lstStyle/>
                    <a:p>
                      <a:pPr algn="l"/>
                      <a:r>
                        <a:rPr lang="pl-PL" dirty="0"/>
                        <a:t>Delecja </a:t>
                      </a:r>
                      <a:r>
                        <a:rPr lang="pl-PL" i="1" dirty="0"/>
                        <a:t>TP53</a:t>
                      </a:r>
                      <a:r>
                        <a:rPr lang="pl-PL" dirty="0"/>
                        <a:t> = del(17)(p13)</a:t>
                      </a:r>
                      <a:endParaRPr lang="en-US" dirty="0"/>
                    </a:p>
                  </a:txBody>
                  <a:tcPr/>
                </a:tc>
                <a:tc>
                  <a:txBody>
                    <a:bodyPr/>
                    <a:lstStyle/>
                    <a:p>
                      <a:pPr algn="l"/>
                      <a:r>
                        <a:rPr lang="pl-PL" dirty="0"/>
                        <a:t>Del(17)(p13)</a:t>
                      </a:r>
                      <a:endParaRPr lang="en-US" dirty="0"/>
                    </a:p>
                  </a:txBody>
                  <a:tcPr/>
                </a:tc>
                <a:extLst>
                  <a:ext uri="{0D108BD9-81ED-4DB2-BD59-A6C34878D82A}">
                    <a16:rowId xmlns:a16="http://schemas.microsoft.com/office/drawing/2014/main" val="2276956299"/>
                  </a:ext>
                </a:extLst>
              </a:tr>
              <a:tr h="0">
                <a:tc>
                  <a:txBody>
                    <a:bodyPr/>
                    <a:lstStyle/>
                    <a:p>
                      <a:pPr marL="0" marR="0" lvl="0" indent="0" algn="l" defTabSz="821531" rtl="0" eaLnBrk="1" fontAlgn="auto" latinLnBrk="0" hangingPunct="1">
                        <a:lnSpc>
                          <a:spcPct val="100000"/>
                        </a:lnSpc>
                        <a:spcBef>
                          <a:spcPts val="0"/>
                        </a:spcBef>
                        <a:spcAft>
                          <a:spcPts val="0"/>
                        </a:spcAft>
                        <a:buClrTx/>
                        <a:buSzTx/>
                        <a:buFontTx/>
                        <a:buNone/>
                        <a:tabLst/>
                        <a:defRPr/>
                      </a:pPr>
                      <a:r>
                        <a:rPr lang="en-US" dirty="0" err="1"/>
                        <a:t>rearanżacja</a:t>
                      </a:r>
                      <a:r>
                        <a:rPr lang="en-US" dirty="0"/>
                        <a:t> </a:t>
                      </a:r>
                      <a:r>
                        <a:rPr lang="en-US" i="1" dirty="0"/>
                        <a:t>IGH</a:t>
                      </a:r>
                    </a:p>
                  </a:txBody>
                  <a:tcPr/>
                </a:tc>
                <a:tc>
                  <a:txBody>
                    <a:bodyPr/>
                    <a:lstStyle/>
                    <a:p>
                      <a:pPr algn="l"/>
                      <a:r>
                        <a:rPr lang="en-US" dirty="0" err="1"/>
                        <a:t>aberracje</a:t>
                      </a:r>
                      <a:r>
                        <a:rPr lang="en-US" dirty="0"/>
                        <a:t> 14q32 (</a:t>
                      </a:r>
                      <a:r>
                        <a:rPr lang="en-US" dirty="0" err="1"/>
                        <a:t>różne</a:t>
                      </a:r>
                      <a:r>
                        <a:rPr lang="en-US" dirty="0"/>
                        <a:t> </a:t>
                      </a:r>
                      <a:r>
                        <a:rPr lang="en-US" dirty="0" err="1"/>
                        <a:t>translokacje</a:t>
                      </a:r>
                      <a:r>
                        <a:rPr lang="en-US" dirty="0"/>
                        <a:t>)</a:t>
                      </a:r>
                    </a:p>
                  </a:txBody>
                  <a:tcPr/>
                </a:tc>
                <a:extLst>
                  <a:ext uri="{0D108BD9-81ED-4DB2-BD59-A6C34878D82A}">
                    <a16:rowId xmlns:a16="http://schemas.microsoft.com/office/drawing/2014/main" val="2405610281"/>
                  </a:ext>
                </a:extLst>
              </a:tr>
              <a:tr h="370840">
                <a:tc>
                  <a:txBody>
                    <a:bodyPr/>
                    <a:lstStyle/>
                    <a:p>
                      <a:pPr algn="l"/>
                      <a:r>
                        <a:rPr lang="en-US" dirty="0" err="1"/>
                        <a:t>fuzja</a:t>
                      </a:r>
                      <a:r>
                        <a:rPr lang="en-US" dirty="0"/>
                        <a:t> IGH-FGFR3 = t(4;14)</a:t>
                      </a:r>
                    </a:p>
                  </a:txBody>
                  <a:tcPr/>
                </a:tc>
                <a:tc>
                  <a:txBody>
                    <a:bodyPr/>
                    <a:lstStyle/>
                    <a:p>
                      <a:pPr algn="l"/>
                      <a:r>
                        <a:rPr lang="en-US" dirty="0" err="1"/>
                        <a:t>aberracje</a:t>
                      </a:r>
                      <a:r>
                        <a:rPr lang="en-US" dirty="0"/>
                        <a:t> </a:t>
                      </a:r>
                      <a:r>
                        <a:rPr lang="en-US" dirty="0" err="1"/>
                        <a:t>chromosomu</a:t>
                      </a:r>
                      <a:endParaRPr lang="en-US" dirty="0"/>
                    </a:p>
                    <a:p>
                      <a:pPr algn="l"/>
                      <a:r>
                        <a:rPr lang="en-US" dirty="0"/>
                        <a:t>1 (1p/1q)</a:t>
                      </a:r>
                    </a:p>
                  </a:txBody>
                  <a:tcPr/>
                </a:tc>
                <a:extLst>
                  <a:ext uri="{0D108BD9-81ED-4DB2-BD59-A6C34878D82A}">
                    <a16:rowId xmlns:a16="http://schemas.microsoft.com/office/drawing/2014/main" val="593625400"/>
                  </a:ext>
                </a:extLst>
              </a:tr>
              <a:tr h="370840">
                <a:tc>
                  <a:txBody>
                    <a:bodyPr/>
                    <a:lstStyle/>
                    <a:p>
                      <a:pPr algn="l"/>
                      <a:r>
                        <a:rPr lang="en-US" dirty="0" err="1"/>
                        <a:t>fuzja</a:t>
                      </a:r>
                      <a:r>
                        <a:rPr lang="en-US" dirty="0"/>
                        <a:t> IGH-MAF = t(14;16)</a:t>
                      </a:r>
                    </a:p>
                  </a:txBody>
                  <a:tcPr/>
                </a:tc>
                <a:tc>
                  <a:txBody>
                    <a:bodyPr/>
                    <a:lstStyle/>
                    <a:p>
                      <a:pPr algn="l"/>
                      <a:r>
                        <a:rPr lang="en-US" dirty="0" err="1"/>
                        <a:t>delecja</a:t>
                      </a:r>
                      <a:r>
                        <a:rPr lang="en-US" dirty="0"/>
                        <a:t>/</a:t>
                      </a:r>
                      <a:r>
                        <a:rPr lang="en-US" dirty="0" err="1"/>
                        <a:t>monosomia</a:t>
                      </a:r>
                      <a:endParaRPr lang="en-US" dirty="0"/>
                    </a:p>
                    <a:p>
                      <a:pPr algn="l"/>
                      <a:r>
                        <a:rPr lang="en-US" dirty="0" err="1"/>
                        <a:t>chromosomu</a:t>
                      </a:r>
                      <a:r>
                        <a:rPr lang="en-US" dirty="0"/>
                        <a:t> 13</a:t>
                      </a:r>
                    </a:p>
                  </a:txBody>
                  <a:tcPr/>
                </a:tc>
                <a:extLst>
                  <a:ext uri="{0D108BD9-81ED-4DB2-BD59-A6C34878D82A}">
                    <a16:rowId xmlns:a16="http://schemas.microsoft.com/office/drawing/2014/main" val="2313077931"/>
                  </a:ext>
                </a:extLst>
              </a:tr>
              <a:tr h="370840">
                <a:tc>
                  <a:txBody>
                    <a:bodyPr/>
                    <a:lstStyle/>
                    <a:p>
                      <a:pPr algn="l"/>
                      <a:r>
                        <a:rPr lang="en-US" dirty="0" err="1"/>
                        <a:t>fuzja</a:t>
                      </a:r>
                      <a:r>
                        <a:rPr lang="en-US" dirty="0"/>
                        <a:t> IGH-MAFB = t(14;20) </a:t>
                      </a:r>
                    </a:p>
                  </a:txBody>
                  <a:tcPr/>
                </a:tc>
                <a:tc>
                  <a:txBody>
                    <a:bodyPr/>
                    <a:lstStyle/>
                    <a:p>
                      <a:pPr marL="0" marR="0" lvl="0" indent="0" algn="l" defTabSz="821531" rtl="0" eaLnBrk="1" fontAlgn="auto" latinLnBrk="0" hangingPunct="1">
                        <a:lnSpc>
                          <a:spcPct val="100000"/>
                        </a:lnSpc>
                        <a:spcBef>
                          <a:spcPts val="0"/>
                        </a:spcBef>
                        <a:spcAft>
                          <a:spcPts val="0"/>
                        </a:spcAft>
                        <a:buClrTx/>
                        <a:buSzTx/>
                        <a:buFontTx/>
                        <a:buNone/>
                        <a:tabLst/>
                        <a:defRPr/>
                      </a:pPr>
                      <a:r>
                        <a:rPr lang="en-US" dirty="0" err="1"/>
                        <a:t>kariotyp</a:t>
                      </a:r>
                      <a:r>
                        <a:rPr lang="en-US" dirty="0"/>
                        <a:t> </a:t>
                      </a:r>
                      <a:r>
                        <a:rPr lang="en-US" dirty="0" err="1"/>
                        <a:t>prawidłowy</a:t>
                      </a:r>
                      <a:endParaRPr lang="en-US" dirty="0"/>
                    </a:p>
                  </a:txBody>
                  <a:tcPr/>
                </a:tc>
                <a:extLst>
                  <a:ext uri="{0D108BD9-81ED-4DB2-BD59-A6C34878D82A}">
                    <a16:rowId xmlns:a16="http://schemas.microsoft.com/office/drawing/2014/main" val="51236794"/>
                  </a:ext>
                </a:extLst>
              </a:tr>
              <a:tr h="564142">
                <a:tc>
                  <a:txBody>
                    <a:bodyPr/>
                    <a:lstStyle/>
                    <a:p>
                      <a:pPr marL="0" marR="0" lvl="0" indent="0" algn="l" defTabSz="821531" rtl="0" eaLnBrk="1" fontAlgn="auto" latinLnBrk="0" hangingPunct="1">
                        <a:lnSpc>
                          <a:spcPct val="100000"/>
                        </a:lnSpc>
                        <a:spcBef>
                          <a:spcPts val="0"/>
                        </a:spcBef>
                        <a:spcAft>
                          <a:spcPts val="0"/>
                        </a:spcAft>
                        <a:buClrTx/>
                        <a:buSzTx/>
                        <a:buFontTx/>
                        <a:buNone/>
                        <a:tabLst/>
                        <a:defRPr/>
                      </a:pPr>
                      <a:r>
                        <a:rPr lang="en-US" dirty="0"/>
                        <a:t>status 1p/1q (</a:t>
                      </a:r>
                      <a:r>
                        <a:rPr lang="en-US" dirty="0" err="1"/>
                        <a:t>powielenie</a:t>
                      </a:r>
                      <a:r>
                        <a:rPr lang="en-US" dirty="0"/>
                        <a:t> 1q21)</a:t>
                      </a:r>
                    </a:p>
                  </a:txBody>
                  <a:tcPr/>
                </a:tc>
                <a:tc>
                  <a:txBody>
                    <a:bodyPr/>
                    <a:lstStyle/>
                    <a:p>
                      <a:pPr algn="l"/>
                      <a:r>
                        <a:rPr lang="en-US" dirty="0" err="1"/>
                        <a:t>trisomie</a:t>
                      </a:r>
                      <a:endParaRPr lang="en-US" dirty="0"/>
                    </a:p>
                    <a:p>
                      <a:pPr algn="l"/>
                      <a:r>
                        <a:rPr lang="en-US" dirty="0" err="1"/>
                        <a:t>chromosomów</a:t>
                      </a:r>
                      <a:r>
                        <a:rPr lang="en-US" dirty="0"/>
                        <a:t> </a:t>
                      </a:r>
                      <a:r>
                        <a:rPr lang="en-US" dirty="0" err="1"/>
                        <a:t>nieparzystych</a:t>
                      </a:r>
                      <a:endParaRPr lang="en-US" dirty="0"/>
                    </a:p>
                  </a:txBody>
                  <a:tcPr/>
                </a:tc>
                <a:extLst>
                  <a:ext uri="{0D108BD9-81ED-4DB2-BD59-A6C34878D82A}">
                    <a16:rowId xmlns:a16="http://schemas.microsoft.com/office/drawing/2014/main" val="1610408241"/>
                  </a:ext>
                </a:extLst>
              </a:tr>
              <a:tr h="370840">
                <a:tc>
                  <a:txBody>
                    <a:bodyPr/>
                    <a:lstStyle/>
                    <a:p>
                      <a:pPr algn="l"/>
                      <a:r>
                        <a:rPr lang="en-US" dirty="0" err="1"/>
                        <a:t>fuzja</a:t>
                      </a:r>
                      <a:r>
                        <a:rPr lang="en-US" dirty="0"/>
                        <a:t> IGH-CCND1 = t(11;14) </a:t>
                      </a:r>
                    </a:p>
                  </a:txBody>
                  <a:tcPr/>
                </a:tc>
                <a:tc>
                  <a:txBody>
                    <a:bodyPr/>
                    <a:lstStyle/>
                    <a:p>
                      <a:pPr marL="0" marR="0" lvl="0" indent="0" algn="l" defTabSz="821531" rtl="0" eaLnBrk="1" fontAlgn="auto" latinLnBrk="0" hangingPunct="1">
                        <a:lnSpc>
                          <a:spcPct val="100000"/>
                        </a:lnSpc>
                        <a:spcBef>
                          <a:spcPts val="0"/>
                        </a:spcBef>
                        <a:spcAft>
                          <a:spcPts val="0"/>
                        </a:spcAft>
                        <a:buClrTx/>
                        <a:buSzTx/>
                        <a:buFontTx/>
                        <a:buNone/>
                        <a:tabLst/>
                        <a:defRPr/>
                      </a:pPr>
                      <a:r>
                        <a:rPr lang="en-US" dirty="0" err="1"/>
                        <a:t>kariotyp</a:t>
                      </a:r>
                      <a:r>
                        <a:rPr lang="en-US" dirty="0"/>
                        <a:t> </a:t>
                      </a:r>
                      <a:r>
                        <a:rPr lang="en-US" dirty="0" err="1"/>
                        <a:t>hypodiploidalny</a:t>
                      </a:r>
                      <a:endParaRPr lang="en-US" dirty="0"/>
                    </a:p>
                  </a:txBody>
                  <a:tcPr/>
                </a:tc>
                <a:extLst>
                  <a:ext uri="{0D108BD9-81ED-4DB2-BD59-A6C34878D82A}">
                    <a16:rowId xmlns:a16="http://schemas.microsoft.com/office/drawing/2014/main" val="3015608942"/>
                  </a:ext>
                </a:extLst>
              </a:tr>
              <a:tr h="370840">
                <a:tc>
                  <a:txBody>
                    <a:bodyPr/>
                    <a:lstStyle/>
                    <a:p>
                      <a:pPr marL="0" marR="0" lvl="0" indent="0" algn="l" defTabSz="821531" rtl="0" eaLnBrk="1" fontAlgn="auto" latinLnBrk="0" hangingPunct="1">
                        <a:lnSpc>
                          <a:spcPct val="100000"/>
                        </a:lnSpc>
                        <a:spcBef>
                          <a:spcPts val="0"/>
                        </a:spcBef>
                        <a:spcAft>
                          <a:spcPts val="0"/>
                        </a:spcAft>
                        <a:buClrTx/>
                        <a:buSzTx/>
                        <a:buFontTx/>
                        <a:buNone/>
                        <a:tabLst/>
                        <a:defRPr/>
                      </a:pPr>
                      <a:r>
                        <a:rPr lang="en-US" dirty="0" err="1"/>
                        <a:t>rearanżacja</a:t>
                      </a:r>
                      <a:r>
                        <a:rPr lang="en-US" dirty="0"/>
                        <a:t> MYC (8q24)</a:t>
                      </a:r>
                    </a:p>
                  </a:txBody>
                  <a:tcPr/>
                </a:tc>
                <a:tc>
                  <a:txBody>
                    <a:bodyPr/>
                    <a:lstStyle/>
                    <a:p>
                      <a:pPr algn="l"/>
                      <a:endParaRPr lang="en-US" dirty="0"/>
                    </a:p>
                  </a:txBody>
                  <a:tcPr/>
                </a:tc>
                <a:extLst>
                  <a:ext uri="{0D108BD9-81ED-4DB2-BD59-A6C34878D82A}">
                    <a16:rowId xmlns:a16="http://schemas.microsoft.com/office/drawing/2014/main" val="3504656450"/>
                  </a:ext>
                </a:extLst>
              </a:tr>
              <a:tr h="370840">
                <a:tc>
                  <a:txBody>
                    <a:bodyPr/>
                    <a:lstStyle/>
                    <a:p>
                      <a:pPr marL="0" marR="0" lvl="0" indent="0" algn="l" defTabSz="821531" rtl="0" eaLnBrk="1" fontAlgn="auto" latinLnBrk="0" hangingPunct="1">
                        <a:lnSpc>
                          <a:spcPct val="100000"/>
                        </a:lnSpc>
                        <a:spcBef>
                          <a:spcPts val="0"/>
                        </a:spcBef>
                        <a:spcAft>
                          <a:spcPts val="0"/>
                        </a:spcAft>
                        <a:buClrTx/>
                        <a:buSzTx/>
                        <a:buFontTx/>
                        <a:buNone/>
                        <a:tabLst/>
                        <a:defRPr/>
                      </a:pPr>
                      <a:r>
                        <a:rPr lang="en-US" dirty="0" err="1"/>
                        <a:t>delecja</a:t>
                      </a:r>
                      <a:r>
                        <a:rPr lang="en-US" dirty="0"/>
                        <a:t> DLEU1 = del(13)(q14)</a:t>
                      </a:r>
                    </a:p>
                  </a:txBody>
                  <a:tcPr/>
                </a:tc>
                <a:tc>
                  <a:txBody>
                    <a:bodyPr/>
                    <a:lstStyle/>
                    <a:p>
                      <a:pPr algn="l"/>
                      <a:endParaRPr lang="en-US" dirty="0"/>
                    </a:p>
                  </a:txBody>
                  <a:tcPr/>
                </a:tc>
                <a:extLst>
                  <a:ext uri="{0D108BD9-81ED-4DB2-BD59-A6C34878D82A}">
                    <a16:rowId xmlns:a16="http://schemas.microsoft.com/office/drawing/2014/main" val="568604115"/>
                  </a:ext>
                </a:extLst>
              </a:tr>
              <a:tr h="370840">
                <a:tc>
                  <a:txBody>
                    <a:bodyPr/>
                    <a:lstStyle/>
                    <a:p>
                      <a:pPr algn="l"/>
                      <a:r>
                        <a:rPr lang="en-US" dirty="0" err="1"/>
                        <a:t>liczba</a:t>
                      </a:r>
                      <a:r>
                        <a:rPr lang="en-US" dirty="0"/>
                        <a:t> </a:t>
                      </a:r>
                      <a:r>
                        <a:rPr lang="en-US" dirty="0" err="1"/>
                        <a:t>kopii</a:t>
                      </a:r>
                      <a:r>
                        <a:rPr lang="en-US" dirty="0"/>
                        <a:t> </a:t>
                      </a:r>
                      <a:r>
                        <a:rPr lang="en-US" dirty="0" err="1"/>
                        <a:t>chromosomów</a:t>
                      </a:r>
                      <a:endParaRPr lang="en-US" dirty="0"/>
                    </a:p>
                    <a:p>
                      <a:pPr algn="l"/>
                      <a:r>
                        <a:rPr lang="en-US" dirty="0" err="1"/>
                        <a:t>nieparzystych</a:t>
                      </a:r>
                      <a:r>
                        <a:rPr lang="en-US" dirty="0"/>
                        <a:t> (5, 9, 15)</a:t>
                      </a:r>
                    </a:p>
                  </a:txBody>
                  <a:tcPr/>
                </a:tc>
                <a:tc>
                  <a:txBody>
                    <a:bodyPr/>
                    <a:lstStyle/>
                    <a:p>
                      <a:pPr algn="l"/>
                      <a:endParaRPr lang="en-US" dirty="0"/>
                    </a:p>
                  </a:txBody>
                  <a:tcPr/>
                </a:tc>
                <a:extLst>
                  <a:ext uri="{0D108BD9-81ED-4DB2-BD59-A6C34878D82A}">
                    <a16:rowId xmlns:a16="http://schemas.microsoft.com/office/drawing/2014/main" val="1441470790"/>
                  </a:ext>
                </a:extLst>
              </a:tr>
            </a:tbl>
          </a:graphicData>
        </a:graphic>
      </p:graphicFrame>
    </p:spTree>
    <p:extLst>
      <p:ext uri="{BB962C8B-B14F-4D97-AF65-F5344CB8AC3E}">
        <p14:creationId xmlns:p14="http://schemas.microsoft.com/office/powerpoint/2010/main" val="262647747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903E8C-B4DD-4B7D-8033-973B68FA3F72}"/>
              </a:ext>
            </a:extLst>
          </p:cNvPr>
          <p:cNvSpPr>
            <a:spLocks noGrp="1"/>
          </p:cNvSpPr>
          <p:nvPr>
            <p:ph type="title"/>
          </p:nvPr>
        </p:nvSpPr>
        <p:spPr/>
        <p:txBody>
          <a:bodyPr/>
          <a:lstStyle/>
          <a:p>
            <a:r>
              <a:rPr lang="pl-PL" dirty="0"/>
              <a:t>Znaczenie technik obrazowych w szpiczaku plazmocytowym</a:t>
            </a:r>
            <a:endParaRPr lang="en-US" dirty="0"/>
          </a:p>
        </p:txBody>
      </p:sp>
      <p:graphicFrame>
        <p:nvGraphicFramePr>
          <p:cNvPr id="4" name="Tabela 22">
            <a:extLst>
              <a:ext uri="{FF2B5EF4-FFF2-40B4-BE49-F238E27FC236}">
                <a16:creationId xmlns:a16="http://schemas.microsoft.com/office/drawing/2014/main" id="{191771DD-5296-4580-B724-F305DDF33083}"/>
              </a:ext>
            </a:extLst>
          </p:cNvPr>
          <p:cNvGraphicFramePr>
            <a:graphicFrameLocks noGrp="1"/>
          </p:cNvGraphicFramePr>
          <p:nvPr>
            <p:extLst>
              <p:ext uri="{D42A27DB-BD31-4B8C-83A1-F6EECF244321}">
                <p14:modId xmlns:p14="http://schemas.microsoft.com/office/powerpoint/2010/main" val="860008318"/>
              </p:ext>
            </p:extLst>
          </p:nvPr>
        </p:nvGraphicFramePr>
        <p:xfrm>
          <a:off x="2554886" y="3926449"/>
          <a:ext cx="18775252" cy="9669490"/>
        </p:xfrm>
        <a:graphic>
          <a:graphicData uri="http://schemas.openxmlformats.org/drawingml/2006/table">
            <a:tbl>
              <a:tblPr firstRow="1" bandRow="1">
                <a:tableStyleId>{9D7B26C5-4107-4FEC-AEDC-1716B250A1EF}</a:tableStyleId>
              </a:tblPr>
              <a:tblGrid>
                <a:gridCol w="5745052">
                  <a:extLst>
                    <a:ext uri="{9D8B030D-6E8A-4147-A177-3AD203B41FA5}">
                      <a16:colId xmlns:a16="http://schemas.microsoft.com/office/drawing/2014/main" val="2858461099"/>
                    </a:ext>
                  </a:extLst>
                </a:gridCol>
                <a:gridCol w="13030200">
                  <a:extLst>
                    <a:ext uri="{9D8B030D-6E8A-4147-A177-3AD203B41FA5}">
                      <a16:colId xmlns:a16="http://schemas.microsoft.com/office/drawing/2014/main" val="4142485191"/>
                    </a:ext>
                  </a:extLst>
                </a:gridCol>
              </a:tblGrid>
              <a:tr h="2553773">
                <a:tc>
                  <a:txBody>
                    <a:bodyPr/>
                    <a:lstStyle/>
                    <a:p>
                      <a:pPr algn="ctr"/>
                      <a:r>
                        <a:rPr lang="pl-PL" sz="4000" b="1" dirty="0"/>
                        <a:t>CT/ WBLDCT</a:t>
                      </a:r>
                      <a:endParaRPr lang="en-US" sz="4000" b="1" dirty="0"/>
                    </a:p>
                  </a:txBody>
                  <a:tcPr anchor="ctr"/>
                </a:tc>
                <a:tc>
                  <a:txBody>
                    <a:bodyPr/>
                    <a:lstStyle/>
                    <a:p>
                      <a:pPr marL="285750" indent="-285750" algn="l">
                        <a:lnSpc>
                          <a:spcPct val="150000"/>
                        </a:lnSpc>
                        <a:buFont typeface="Arial" panose="020B0604020202020204" pitchFamily="34" charset="0"/>
                        <a:buChar char="•"/>
                      </a:pPr>
                      <a:r>
                        <a:rPr lang="pl-PL" sz="2400" b="1" dirty="0"/>
                        <a:t>Obrazowanie kośćca u pacjentów z bólem kostnym i ujemnym wynikiem konwencjonalnej radiografii</a:t>
                      </a:r>
                    </a:p>
                    <a:p>
                      <a:pPr marL="285750" indent="-285750" algn="l">
                        <a:lnSpc>
                          <a:spcPct val="150000"/>
                        </a:lnSpc>
                        <a:buFont typeface="Arial" panose="020B0604020202020204" pitchFamily="34" charset="0"/>
                        <a:buChar char="•"/>
                      </a:pPr>
                      <a:r>
                        <a:rPr lang="pl-PL" sz="2400" b="1" dirty="0"/>
                        <a:t>Ocena ryzyka wystąpienia złamań patologicznych</a:t>
                      </a:r>
                    </a:p>
                    <a:p>
                      <a:pPr marL="285750" indent="-285750" algn="l">
                        <a:lnSpc>
                          <a:spcPct val="150000"/>
                        </a:lnSpc>
                        <a:buFont typeface="Arial" panose="020B0604020202020204" pitchFamily="34" charset="0"/>
                        <a:buChar char="•"/>
                      </a:pPr>
                      <a:r>
                        <a:rPr lang="pl-PL" sz="2400" b="1" dirty="0"/>
                        <a:t>Obrazowanie trójwymiarowe na potrzeby planowania biopsji pod kontrolą TK</a:t>
                      </a:r>
                      <a:br>
                        <a:rPr lang="pl-PL" sz="2400" b="1" dirty="0"/>
                      </a:br>
                      <a:r>
                        <a:rPr lang="pl-PL" sz="2400" b="1" dirty="0"/>
                        <a:t>i radioterapii</a:t>
                      </a:r>
                    </a:p>
                    <a:p>
                      <a:pPr marL="285750" indent="-285750" algn="l">
                        <a:lnSpc>
                          <a:spcPct val="150000"/>
                        </a:lnSpc>
                        <a:buFont typeface="Arial" panose="020B0604020202020204" pitchFamily="34" charset="0"/>
                        <a:buChar char="•"/>
                      </a:pPr>
                      <a:r>
                        <a:rPr lang="pl-PL" sz="2400" b="1" dirty="0"/>
                        <a:t>Obrazowanie kośćca u pacjentów źle tolerujących długo trwające badania obrazowe</a:t>
                      </a:r>
                      <a:endParaRPr lang="en-US" sz="2400" b="1" dirty="0"/>
                    </a:p>
                  </a:txBody>
                  <a:tcPr anchor="ctr"/>
                </a:tc>
                <a:extLst>
                  <a:ext uri="{0D108BD9-81ED-4DB2-BD59-A6C34878D82A}">
                    <a16:rowId xmlns:a16="http://schemas.microsoft.com/office/drawing/2014/main" val="2276956299"/>
                  </a:ext>
                </a:extLst>
              </a:tr>
              <a:tr h="3732437">
                <a:tc>
                  <a:txBody>
                    <a:bodyPr/>
                    <a:lstStyle/>
                    <a:p>
                      <a:pPr algn="ctr"/>
                      <a:r>
                        <a:rPr lang="pl-PL" sz="4000" b="1" dirty="0"/>
                        <a:t>PET/CT</a:t>
                      </a:r>
                      <a:endParaRPr lang="en-US" sz="4000" b="1" dirty="0"/>
                    </a:p>
                  </a:txBody>
                  <a:tcPr anchor="ctr"/>
                </a:tc>
                <a:tc>
                  <a:txBody>
                    <a:bodyPr/>
                    <a:lstStyle/>
                    <a:p>
                      <a:pPr marL="285750" indent="-285750" algn="l">
                        <a:lnSpc>
                          <a:spcPct val="150000"/>
                        </a:lnSpc>
                        <a:buFont typeface="Arial" panose="020B0604020202020204" pitchFamily="34" charset="0"/>
                        <a:buChar char="•"/>
                      </a:pPr>
                      <a:r>
                        <a:rPr lang="pl-PL" sz="2400" b="1" i="0" u="none" strike="noStrike" cap="none" spc="0" baseline="0" dirty="0">
                          <a:solidFill>
                            <a:schemeClr val="tx1"/>
                          </a:solidFill>
                          <a:uFillTx/>
                          <a:latin typeface="+mn-lt"/>
                          <a:ea typeface="+mn-ea"/>
                          <a:cs typeface="+mn-cs"/>
                          <a:sym typeface="Helvetica Neue"/>
                        </a:rPr>
                        <a:t>Ocena aktywności choroby na podstawie zmian wewnątrz- i </a:t>
                      </a:r>
                      <a:r>
                        <a:rPr lang="pl-PL" sz="2400" b="1" i="0" u="none" strike="noStrike" cap="none" spc="0" baseline="0" dirty="0" err="1">
                          <a:solidFill>
                            <a:schemeClr val="tx1"/>
                          </a:solidFill>
                          <a:uFillTx/>
                          <a:latin typeface="+mn-lt"/>
                          <a:ea typeface="+mn-ea"/>
                          <a:cs typeface="+mn-cs"/>
                          <a:sym typeface="Helvetica Neue"/>
                        </a:rPr>
                        <a:t>pozaszpikowych</a:t>
                      </a:r>
                      <a:endParaRPr lang="pl-PL" sz="2400" b="1" i="0" u="none" strike="noStrike" cap="none" spc="0" baseline="0" dirty="0">
                        <a:solidFill>
                          <a:schemeClr val="tx1"/>
                        </a:solidFill>
                        <a:uFillTx/>
                        <a:latin typeface="+mn-lt"/>
                        <a:ea typeface="+mn-ea"/>
                        <a:cs typeface="+mn-cs"/>
                        <a:sym typeface="Helvetica Neue"/>
                      </a:endParaRPr>
                    </a:p>
                    <a:p>
                      <a:pPr marL="285750" indent="-285750" algn="l">
                        <a:lnSpc>
                          <a:spcPct val="150000"/>
                        </a:lnSpc>
                        <a:buFont typeface="Arial" panose="020B0604020202020204" pitchFamily="34" charset="0"/>
                        <a:buChar char="•"/>
                      </a:pPr>
                      <a:r>
                        <a:rPr lang="pl-PL" sz="2400" b="1" i="0" u="none" strike="noStrike" cap="none" spc="0" baseline="0" dirty="0">
                          <a:solidFill>
                            <a:schemeClr val="tx1"/>
                          </a:solidFill>
                          <a:uFillTx/>
                          <a:latin typeface="+mn-lt"/>
                          <a:ea typeface="+mn-ea"/>
                          <a:cs typeface="+mn-cs"/>
                          <a:sym typeface="Helvetica Neue"/>
                        </a:rPr>
                        <a:t>Ocena stopnia zaawansowania szpiczaka niewydzielającego</a:t>
                      </a:r>
                    </a:p>
                    <a:p>
                      <a:pPr marL="285750" indent="-285750" algn="l">
                        <a:lnSpc>
                          <a:spcPct val="150000"/>
                        </a:lnSpc>
                        <a:buFont typeface="Arial" panose="020B0604020202020204" pitchFamily="34" charset="0"/>
                        <a:buChar char="•"/>
                      </a:pPr>
                      <a:r>
                        <a:rPr lang="pl-PL" sz="2400" b="1" i="0" u="none" strike="noStrike" cap="none" spc="0" baseline="0" dirty="0">
                          <a:solidFill>
                            <a:schemeClr val="tx1"/>
                          </a:solidFill>
                          <a:uFillTx/>
                          <a:latin typeface="+mn-lt"/>
                          <a:ea typeface="+mn-ea"/>
                          <a:cs typeface="+mn-cs"/>
                          <a:sym typeface="Helvetica Neue"/>
                        </a:rPr>
                        <a:t>Obrazowanie u pacjentów z pojedynczą zmianą typu </a:t>
                      </a:r>
                      <a:r>
                        <a:rPr lang="pl-PL" sz="2400" b="1" i="0" u="none" strike="noStrike" cap="none" spc="0" baseline="0" dirty="0" err="1">
                          <a:solidFill>
                            <a:schemeClr val="tx1"/>
                          </a:solidFill>
                          <a:uFillTx/>
                          <a:latin typeface="+mn-lt"/>
                          <a:ea typeface="+mn-ea"/>
                          <a:cs typeface="+mn-cs"/>
                          <a:sym typeface="Helvetica Neue"/>
                        </a:rPr>
                        <a:t>plazmacytoma</a:t>
                      </a:r>
                      <a:r>
                        <a:rPr lang="pl-PL" sz="2400" b="1" i="0" u="none" strike="noStrike" cap="none" spc="0" baseline="0" dirty="0">
                          <a:solidFill>
                            <a:schemeClr val="tx1"/>
                          </a:solidFill>
                          <a:uFillTx/>
                          <a:latin typeface="+mn-lt"/>
                          <a:ea typeface="+mn-ea"/>
                          <a:cs typeface="+mn-cs"/>
                          <a:sym typeface="Helvetica Neue"/>
                        </a:rPr>
                        <a:t> celem wykluczenia</a:t>
                      </a:r>
                      <a:br>
                        <a:rPr lang="pl-PL" sz="2400" b="1" i="0" u="none" strike="noStrike" cap="none" spc="0" baseline="0" dirty="0">
                          <a:solidFill>
                            <a:schemeClr val="tx1"/>
                          </a:solidFill>
                          <a:uFillTx/>
                          <a:latin typeface="+mn-lt"/>
                          <a:ea typeface="+mn-ea"/>
                          <a:cs typeface="+mn-cs"/>
                          <a:sym typeface="Helvetica Neue"/>
                        </a:rPr>
                      </a:br>
                      <a:r>
                        <a:rPr lang="pl-PL" sz="2400" b="1" i="0" u="none" strike="noStrike" cap="none" spc="0" baseline="0" dirty="0">
                          <a:solidFill>
                            <a:schemeClr val="tx1"/>
                          </a:solidFill>
                          <a:uFillTx/>
                          <a:latin typeface="+mn-lt"/>
                          <a:ea typeface="+mn-ea"/>
                          <a:cs typeface="+mn-cs"/>
                          <a:sym typeface="Helvetica Neue"/>
                        </a:rPr>
                        <a:t>zmian </a:t>
                      </a:r>
                      <a:r>
                        <a:rPr lang="en-US" sz="2400" b="1" i="0" u="none" strike="noStrike" cap="none" spc="0" baseline="0" dirty="0">
                          <a:solidFill>
                            <a:schemeClr val="tx1"/>
                          </a:solidFill>
                          <a:uFillTx/>
                          <a:latin typeface="+mn-lt"/>
                          <a:ea typeface="+mn-ea"/>
                          <a:cs typeface="+mn-cs"/>
                          <a:sym typeface="Helvetica Neue"/>
                        </a:rPr>
                        <a:t>w </a:t>
                      </a:r>
                      <a:r>
                        <a:rPr lang="en-US" sz="2400" b="1" i="0" u="none" strike="noStrike" cap="none" spc="0" baseline="0" dirty="0" err="1">
                          <a:solidFill>
                            <a:schemeClr val="tx1"/>
                          </a:solidFill>
                          <a:uFillTx/>
                          <a:latin typeface="+mn-lt"/>
                          <a:ea typeface="+mn-ea"/>
                          <a:cs typeface="+mn-cs"/>
                          <a:sym typeface="Helvetica Neue"/>
                        </a:rPr>
                        <a:t>innych</a:t>
                      </a:r>
                      <a:r>
                        <a:rPr lang="en-US" sz="2400" b="1" i="0" u="none" strike="noStrike" cap="none" spc="0" baseline="0" dirty="0">
                          <a:solidFill>
                            <a:schemeClr val="tx1"/>
                          </a:solidFill>
                          <a:uFillTx/>
                          <a:latin typeface="+mn-lt"/>
                          <a:ea typeface="+mn-ea"/>
                          <a:cs typeface="+mn-cs"/>
                          <a:sym typeface="Helvetica Neue"/>
                        </a:rPr>
                        <a:t> </a:t>
                      </a:r>
                      <a:r>
                        <a:rPr lang="en-US" sz="2400" b="1" i="0" u="none" strike="noStrike" cap="none" spc="0" baseline="0" dirty="0" err="1">
                          <a:solidFill>
                            <a:schemeClr val="tx1"/>
                          </a:solidFill>
                          <a:uFillTx/>
                          <a:latin typeface="+mn-lt"/>
                          <a:ea typeface="+mn-ea"/>
                          <a:cs typeface="+mn-cs"/>
                          <a:sym typeface="Helvetica Neue"/>
                        </a:rPr>
                        <a:t>lokalizacjach</a:t>
                      </a:r>
                      <a:r>
                        <a:rPr lang="en-US" sz="2400" b="1" i="0" u="none" strike="noStrike" cap="none" spc="0" baseline="0" dirty="0">
                          <a:solidFill>
                            <a:schemeClr val="tx1"/>
                          </a:solidFill>
                          <a:uFillTx/>
                          <a:latin typeface="+mn-lt"/>
                          <a:ea typeface="+mn-ea"/>
                          <a:cs typeface="+mn-cs"/>
                          <a:sym typeface="Helvetica Neue"/>
                        </a:rPr>
                        <a:t>.</a:t>
                      </a:r>
                    </a:p>
                    <a:p>
                      <a:pPr marL="285750" indent="-285750" algn="l">
                        <a:lnSpc>
                          <a:spcPct val="150000"/>
                        </a:lnSpc>
                        <a:buFont typeface="Arial" panose="020B0604020202020204" pitchFamily="34" charset="0"/>
                        <a:buChar char="•"/>
                      </a:pPr>
                      <a:r>
                        <a:rPr lang="pl-PL" sz="2400" b="1" i="0" u="none" strike="noStrike" cap="none" spc="0" baseline="0" dirty="0">
                          <a:solidFill>
                            <a:schemeClr val="tx1"/>
                          </a:solidFill>
                          <a:uFillTx/>
                          <a:latin typeface="+mn-lt"/>
                          <a:ea typeface="+mn-ea"/>
                          <a:cs typeface="+mn-cs"/>
                          <a:sym typeface="Helvetica Neue"/>
                        </a:rPr>
                        <a:t>Monitorowanie odpowiedzi metabolicznej na leczenie</a:t>
                      </a:r>
                    </a:p>
                    <a:p>
                      <a:pPr marL="285750" indent="-285750" algn="l">
                        <a:lnSpc>
                          <a:spcPct val="150000"/>
                        </a:lnSpc>
                        <a:buFont typeface="Arial" panose="020B0604020202020204" pitchFamily="34" charset="0"/>
                        <a:buChar char="•"/>
                      </a:pPr>
                      <a:r>
                        <a:rPr lang="pl-PL" sz="2400" b="1" i="0" u="none" strike="noStrike" cap="none" spc="0" baseline="0" dirty="0">
                          <a:solidFill>
                            <a:schemeClr val="tx1"/>
                          </a:solidFill>
                          <a:uFillTx/>
                          <a:latin typeface="+mn-lt"/>
                          <a:ea typeface="+mn-ea"/>
                          <a:cs typeface="+mn-cs"/>
                          <a:sym typeface="Helvetica Neue"/>
                        </a:rPr>
                        <a:t>Prognozowanie czasu przeżucia wolnego od progresji i przeżycia całkowitego</a:t>
                      </a:r>
                      <a:endParaRPr lang="en-US" sz="2400" b="1" dirty="0"/>
                    </a:p>
                  </a:txBody>
                  <a:tcPr anchor="ctr"/>
                </a:tc>
                <a:extLst>
                  <a:ext uri="{0D108BD9-81ED-4DB2-BD59-A6C34878D82A}">
                    <a16:rowId xmlns:a16="http://schemas.microsoft.com/office/drawing/2014/main" val="2405610281"/>
                  </a:ext>
                </a:extLst>
              </a:tr>
              <a:tr h="2553773">
                <a:tc>
                  <a:txBody>
                    <a:bodyPr/>
                    <a:lstStyle/>
                    <a:p>
                      <a:pPr algn="ctr"/>
                      <a:r>
                        <a:rPr lang="pl-PL" sz="4000" b="1" dirty="0"/>
                        <a:t>MRI</a:t>
                      </a:r>
                      <a:endParaRPr lang="en-US" sz="4000" b="1" dirty="0"/>
                    </a:p>
                  </a:txBody>
                  <a:tcPr anchor="ctr"/>
                </a:tc>
                <a:tc>
                  <a:txBody>
                    <a:bodyPr/>
                    <a:lstStyle/>
                    <a:p>
                      <a:pPr marL="285750" indent="-285750" algn="l">
                        <a:lnSpc>
                          <a:spcPct val="150000"/>
                        </a:lnSpc>
                        <a:buFont typeface="Arial" panose="020B0604020202020204" pitchFamily="34" charset="0"/>
                        <a:buChar char="•"/>
                      </a:pPr>
                      <a:r>
                        <a:rPr lang="pl-PL" sz="2400" b="1" dirty="0"/>
                        <a:t>Ocena zajęcia szpiku kostnego</a:t>
                      </a:r>
                    </a:p>
                    <a:p>
                      <a:pPr marL="285750" indent="-285750" algn="l">
                        <a:lnSpc>
                          <a:spcPct val="150000"/>
                        </a:lnSpc>
                        <a:buFont typeface="Arial" panose="020B0604020202020204" pitchFamily="34" charset="0"/>
                        <a:buChar char="•"/>
                      </a:pPr>
                      <a:r>
                        <a:rPr lang="pl-PL" sz="2400" b="1" dirty="0"/>
                        <a:t>Ocena stopnia zaawansowania szpiczaka niewydzielającego</a:t>
                      </a:r>
                    </a:p>
                    <a:p>
                      <a:pPr marL="285750" indent="-285750" algn="l">
                        <a:lnSpc>
                          <a:spcPct val="150000"/>
                        </a:lnSpc>
                        <a:buFont typeface="Arial" panose="020B0604020202020204" pitchFamily="34" charset="0"/>
                        <a:buChar char="•"/>
                      </a:pPr>
                      <a:r>
                        <a:rPr lang="pl-PL" sz="2400" b="1" dirty="0"/>
                        <a:t>Obrazowanie u pacjentów z objawami neurologicznymi wskazującymi na ucisk rdzenia kręgowego lub korzeni nerwów rdzeniowych</a:t>
                      </a:r>
                      <a:endParaRPr lang="en-US" sz="2400" b="1" dirty="0"/>
                    </a:p>
                  </a:txBody>
                  <a:tcPr anchor="ctr"/>
                </a:tc>
                <a:extLst>
                  <a:ext uri="{0D108BD9-81ED-4DB2-BD59-A6C34878D82A}">
                    <a16:rowId xmlns:a16="http://schemas.microsoft.com/office/drawing/2014/main" val="593625400"/>
                  </a:ext>
                </a:extLst>
              </a:tr>
            </a:tbl>
          </a:graphicData>
        </a:graphic>
      </p:graphicFrame>
    </p:spTree>
    <p:extLst>
      <p:ext uri="{BB962C8B-B14F-4D97-AF65-F5344CB8AC3E}">
        <p14:creationId xmlns:p14="http://schemas.microsoft.com/office/powerpoint/2010/main" val="115126632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Obraz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4093"/>
            <a:ext cx="15921948" cy="11676955"/>
          </a:xfrm>
          <a:prstGeom prst="rect">
            <a:avLst/>
          </a:prstGeom>
        </p:spPr>
      </p:pic>
      <p:pic>
        <p:nvPicPr>
          <p:cNvPr id="28" name="Obraz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4425664" y="2310378"/>
            <a:ext cx="11452671" cy="8460104"/>
          </a:xfrm>
          <a:prstGeom prst="rect">
            <a:avLst/>
          </a:prstGeom>
        </p:spPr>
      </p:pic>
      <p:sp>
        <p:nvSpPr>
          <p:cNvPr id="29" name="pole tekstowe 28"/>
          <p:cNvSpPr txBox="1"/>
          <p:nvPr/>
        </p:nvSpPr>
        <p:spPr>
          <a:xfrm>
            <a:off x="16618279" y="12491048"/>
            <a:ext cx="7763773" cy="6613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2800" b="0" i="0" u="none" strike="noStrike" cap="none" spc="0" normalizeH="0" baseline="0" dirty="0" smtClean="0">
                <a:ln>
                  <a:noFill/>
                </a:ln>
                <a:solidFill>
                  <a:srgbClr val="5E5E5E"/>
                </a:solidFill>
                <a:effectLst/>
                <a:uFillTx/>
                <a:latin typeface="Avenir Next Regular"/>
                <a:ea typeface="Avenir Next Regular"/>
                <a:cs typeface="Avenir Next Regular"/>
                <a:sym typeface="Avenir Next Regular"/>
              </a:rPr>
              <a:t>Profesor Robert KYLE, Mayo </a:t>
            </a:r>
            <a:r>
              <a:rPr kumimoji="0" lang="pl-PL" sz="2800" b="0" i="0" u="none" strike="noStrike" cap="none" spc="0" normalizeH="0" baseline="0" dirty="0" err="1" smtClean="0">
                <a:ln>
                  <a:noFill/>
                </a:ln>
                <a:solidFill>
                  <a:srgbClr val="5E5E5E"/>
                </a:solidFill>
                <a:effectLst/>
                <a:uFillTx/>
                <a:latin typeface="Avenir Next Regular"/>
                <a:ea typeface="Avenir Next Regular"/>
                <a:cs typeface="Avenir Next Regular"/>
                <a:sym typeface="Avenir Next Regular"/>
              </a:rPr>
              <a:t>Clinic</a:t>
            </a:r>
            <a:r>
              <a:rPr kumimoji="0" lang="pl-PL" sz="2800" b="0" i="0" u="none" strike="noStrike" cap="none" spc="0" normalizeH="0" baseline="0" dirty="0" smtClean="0">
                <a:ln>
                  <a:noFill/>
                </a:ln>
                <a:solidFill>
                  <a:srgbClr val="5E5E5E"/>
                </a:solidFill>
                <a:effectLst/>
                <a:uFillTx/>
                <a:latin typeface="Avenir Next Regular"/>
                <a:ea typeface="Avenir Next Regular"/>
                <a:cs typeface="Avenir Next Regular"/>
                <a:sym typeface="Avenir Next Regular"/>
              </a:rPr>
              <a:t>, USA</a:t>
            </a:r>
            <a:endPar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Tree>
    <p:extLst>
      <p:ext uri="{BB962C8B-B14F-4D97-AF65-F5344CB8AC3E}">
        <p14:creationId xmlns:p14="http://schemas.microsoft.com/office/powerpoint/2010/main" val="242315770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rostokąt: zaokrąglone rogi 18">
            <a:extLst>
              <a:ext uri="{FF2B5EF4-FFF2-40B4-BE49-F238E27FC236}">
                <a16:creationId xmlns:a16="http://schemas.microsoft.com/office/drawing/2014/main" id="{378BD037-F01C-4F8F-A864-E1D4BDD7DBBF}"/>
              </a:ext>
            </a:extLst>
          </p:cNvPr>
          <p:cNvSpPr/>
          <p:nvPr/>
        </p:nvSpPr>
        <p:spPr>
          <a:xfrm>
            <a:off x="15814945" y="9869175"/>
            <a:ext cx="7112256" cy="396000"/>
          </a:xfrm>
          <a:prstGeom prst="round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0" name="Prostokąt: zaokrąglone rogi 19">
            <a:extLst>
              <a:ext uri="{FF2B5EF4-FFF2-40B4-BE49-F238E27FC236}">
                <a16:creationId xmlns:a16="http://schemas.microsoft.com/office/drawing/2014/main" id="{AA2C5A8E-C6F8-4E9B-8BAD-B387338E84CF}"/>
              </a:ext>
            </a:extLst>
          </p:cNvPr>
          <p:cNvSpPr/>
          <p:nvPr/>
        </p:nvSpPr>
        <p:spPr>
          <a:xfrm>
            <a:off x="15814945" y="10823846"/>
            <a:ext cx="7112256" cy="396000"/>
          </a:xfrm>
          <a:prstGeom prst="round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8" name="Prostokąt: zaokrąglone rogi 17">
            <a:extLst>
              <a:ext uri="{FF2B5EF4-FFF2-40B4-BE49-F238E27FC236}">
                <a16:creationId xmlns:a16="http://schemas.microsoft.com/office/drawing/2014/main" id="{71855DEF-95A8-4D58-8AAF-D454084EED4A}"/>
              </a:ext>
            </a:extLst>
          </p:cNvPr>
          <p:cNvSpPr/>
          <p:nvPr/>
        </p:nvSpPr>
        <p:spPr>
          <a:xfrm>
            <a:off x="15814945" y="11778517"/>
            <a:ext cx="7112256" cy="396000"/>
          </a:xfrm>
          <a:prstGeom prst="round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ytuł 1">
            <a:extLst>
              <a:ext uri="{FF2B5EF4-FFF2-40B4-BE49-F238E27FC236}">
                <a16:creationId xmlns:a16="http://schemas.microsoft.com/office/drawing/2014/main" id="{FD7C1B56-46E4-415D-9A34-E88BCA884BA0}"/>
              </a:ext>
            </a:extLst>
          </p:cNvPr>
          <p:cNvSpPr>
            <a:spLocks noGrp="1"/>
          </p:cNvSpPr>
          <p:nvPr>
            <p:ph type="title"/>
          </p:nvPr>
        </p:nvSpPr>
        <p:spPr/>
        <p:txBody>
          <a:bodyPr/>
          <a:lstStyle/>
          <a:p>
            <a:r>
              <a:rPr lang="pl-PL" dirty="0"/>
              <a:t>Indeks prognostyczny</a:t>
            </a:r>
            <a:endParaRPr lang="en-US" dirty="0"/>
          </a:p>
        </p:txBody>
      </p:sp>
      <p:graphicFrame>
        <p:nvGraphicFramePr>
          <p:cNvPr id="4" name="Tabela 22">
            <a:extLst>
              <a:ext uri="{FF2B5EF4-FFF2-40B4-BE49-F238E27FC236}">
                <a16:creationId xmlns:a16="http://schemas.microsoft.com/office/drawing/2014/main" id="{9F282304-6EF2-4224-886E-39BC79F8592E}"/>
              </a:ext>
            </a:extLst>
          </p:cNvPr>
          <p:cNvGraphicFramePr>
            <a:graphicFrameLocks noGrp="1"/>
          </p:cNvGraphicFramePr>
          <p:nvPr>
            <p:extLst>
              <p:ext uri="{D42A27DB-BD31-4B8C-83A1-F6EECF244321}">
                <p14:modId xmlns:p14="http://schemas.microsoft.com/office/powerpoint/2010/main" val="2604630104"/>
              </p:ext>
            </p:extLst>
          </p:nvPr>
        </p:nvGraphicFramePr>
        <p:xfrm>
          <a:off x="5157410" y="5244479"/>
          <a:ext cx="9226806" cy="2837663"/>
        </p:xfrm>
        <a:graphic>
          <a:graphicData uri="http://schemas.openxmlformats.org/drawingml/2006/table">
            <a:tbl>
              <a:tblPr firstRow="1" bandRow="1">
                <a:tableStyleId>{9D7B26C5-4107-4FEC-AEDC-1716B250A1EF}</a:tableStyleId>
              </a:tblPr>
              <a:tblGrid>
                <a:gridCol w="1173052">
                  <a:extLst>
                    <a:ext uri="{9D8B030D-6E8A-4147-A177-3AD203B41FA5}">
                      <a16:colId xmlns:a16="http://schemas.microsoft.com/office/drawing/2014/main" val="2858461099"/>
                    </a:ext>
                  </a:extLst>
                </a:gridCol>
                <a:gridCol w="8053754">
                  <a:extLst>
                    <a:ext uri="{9D8B030D-6E8A-4147-A177-3AD203B41FA5}">
                      <a16:colId xmlns:a16="http://schemas.microsoft.com/office/drawing/2014/main" val="4142485191"/>
                    </a:ext>
                  </a:extLst>
                </a:gridCol>
              </a:tblGrid>
              <a:tr h="435262">
                <a:tc>
                  <a:txBody>
                    <a:bodyPr/>
                    <a:lstStyle/>
                    <a:p>
                      <a:pPr algn="ctr"/>
                      <a:r>
                        <a:rPr lang="pl-PL" sz="4000" b="1" dirty="0"/>
                        <a:t>1</a:t>
                      </a:r>
                      <a:endParaRPr lang="en-US" sz="4000" b="1" dirty="0"/>
                    </a:p>
                  </a:txBody>
                  <a:tcPr anchor="ctr"/>
                </a:tc>
                <a:tc>
                  <a:txBody>
                    <a:bodyPr/>
                    <a:lstStyle/>
                    <a:p>
                      <a:pPr marL="0" indent="0" algn="l">
                        <a:lnSpc>
                          <a:spcPct val="150000"/>
                        </a:lnSpc>
                        <a:buFont typeface="Arial" panose="020B0604020202020204" pitchFamily="34" charset="0"/>
                        <a:buNone/>
                      </a:pPr>
                      <a:r>
                        <a:rPr lang="sv-SE" sz="2400" b="1" dirty="0"/>
                        <a:t>β2-M &lt; 3,5 mg/l albumina &gt; 3,5 g/dl</a:t>
                      </a:r>
                      <a:endParaRPr lang="en-US" sz="2400" b="1" dirty="0"/>
                    </a:p>
                  </a:txBody>
                  <a:tcPr anchor="ctr"/>
                </a:tc>
                <a:extLst>
                  <a:ext uri="{0D108BD9-81ED-4DB2-BD59-A6C34878D82A}">
                    <a16:rowId xmlns:a16="http://schemas.microsoft.com/office/drawing/2014/main" val="2276956299"/>
                  </a:ext>
                </a:extLst>
              </a:tr>
              <a:tr h="533558">
                <a:tc>
                  <a:txBody>
                    <a:bodyPr/>
                    <a:lstStyle/>
                    <a:p>
                      <a:pPr algn="ctr"/>
                      <a:r>
                        <a:rPr lang="pl-PL" sz="4000" b="1" dirty="0"/>
                        <a:t>2</a:t>
                      </a:r>
                      <a:endParaRPr lang="en-US" sz="4000" b="1" dirty="0"/>
                    </a:p>
                  </a:txBody>
                  <a:tcPr anchor="ctr"/>
                </a:tc>
                <a:tc>
                  <a:txBody>
                    <a:bodyPr/>
                    <a:lstStyle/>
                    <a:p>
                      <a:pPr marL="0" indent="0" algn="l">
                        <a:lnSpc>
                          <a:spcPct val="150000"/>
                        </a:lnSpc>
                        <a:buFont typeface="Arial" panose="020B0604020202020204" pitchFamily="34" charset="0"/>
                        <a:buNone/>
                      </a:pPr>
                      <a:r>
                        <a:rPr lang="el-GR" sz="2400" b="1" dirty="0"/>
                        <a:t>β2-</a:t>
                      </a:r>
                      <a:r>
                        <a:rPr lang="en-US" sz="2400" b="1" dirty="0"/>
                        <a:t>M &lt; 3,5 mg/l </a:t>
                      </a:r>
                      <a:r>
                        <a:rPr lang="en-US" sz="2400" b="1" dirty="0" err="1"/>
                        <a:t>albumina</a:t>
                      </a:r>
                      <a:r>
                        <a:rPr lang="en-US" sz="2400" b="1" dirty="0"/>
                        <a:t> &lt; 3,5 g/dl</a:t>
                      </a:r>
                      <a:r>
                        <a:rPr lang="pl-PL" sz="2400" b="1" dirty="0"/>
                        <a:t/>
                      </a:r>
                      <a:br>
                        <a:rPr lang="pl-PL" sz="2400" b="1" dirty="0"/>
                      </a:br>
                      <a:r>
                        <a:rPr lang="en-US" sz="2400" b="1" dirty="0" err="1"/>
                        <a:t>lub</a:t>
                      </a:r>
                      <a:r>
                        <a:rPr lang="en-US" sz="2400" b="1" dirty="0"/>
                        <a:t> </a:t>
                      </a:r>
                      <a:r>
                        <a:rPr lang="el-GR" sz="2400" b="1" dirty="0"/>
                        <a:t>β2-</a:t>
                      </a:r>
                      <a:r>
                        <a:rPr lang="en-US" sz="2400" b="1" dirty="0"/>
                        <a:t>M 3,5-5,5 mg/l</a:t>
                      </a:r>
                    </a:p>
                  </a:txBody>
                  <a:tcPr anchor="ctr"/>
                </a:tc>
                <a:extLst>
                  <a:ext uri="{0D108BD9-81ED-4DB2-BD59-A6C34878D82A}">
                    <a16:rowId xmlns:a16="http://schemas.microsoft.com/office/drawing/2014/main" val="2405610281"/>
                  </a:ext>
                </a:extLst>
              </a:tr>
              <a:tr h="947903">
                <a:tc>
                  <a:txBody>
                    <a:bodyPr/>
                    <a:lstStyle/>
                    <a:p>
                      <a:pPr algn="ctr"/>
                      <a:r>
                        <a:rPr lang="pl-PL" sz="4000" b="1" dirty="0"/>
                        <a:t>3</a:t>
                      </a:r>
                      <a:endParaRPr lang="en-US" sz="4000" b="1" dirty="0"/>
                    </a:p>
                  </a:txBody>
                  <a:tcPr anchor="ctr"/>
                </a:tc>
                <a:tc>
                  <a:txBody>
                    <a:bodyPr/>
                    <a:lstStyle/>
                    <a:p>
                      <a:pPr marL="0" indent="0" algn="l">
                        <a:lnSpc>
                          <a:spcPct val="150000"/>
                        </a:lnSpc>
                        <a:buFont typeface="Arial" panose="020B0604020202020204" pitchFamily="34" charset="0"/>
                        <a:buNone/>
                      </a:pPr>
                      <a:r>
                        <a:rPr lang="el-GR" sz="2400" b="1" dirty="0"/>
                        <a:t>β2-</a:t>
                      </a:r>
                      <a:r>
                        <a:rPr lang="en-US" sz="2400" b="1" dirty="0"/>
                        <a:t>M &gt; 5,5 mg/l</a:t>
                      </a:r>
                    </a:p>
                  </a:txBody>
                  <a:tcPr anchor="ctr"/>
                </a:tc>
                <a:extLst>
                  <a:ext uri="{0D108BD9-81ED-4DB2-BD59-A6C34878D82A}">
                    <a16:rowId xmlns:a16="http://schemas.microsoft.com/office/drawing/2014/main" val="593625400"/>
                  </a:ext>
                </a:extLst>
              </a:tr>
            </a:tbl>
          </a:graphicData>
        </a:graphic>
      </p:graphicFrame>
      <p:graphicFrame>
        <p:nvGraphicFramePr>
          <p:cNvPr id="5" name="Tabela 22">
            <a:extLst>
              <a:ext uri="{FF2B5EF4-FFF2-40B4-BE49-F238E27FC236}">
                <a16:creationId xmlns:a16="http://schemas.microsoft.com/office/drawing/2014/main" id="{802BAD22-BD47-4CFE-B804-1FC63CFBF0D9}"/>
              </a:ext>
            </a:extLst>
          </p:cNvPr>
          <p:cNvGraphicFramePr>
            <a:graphicFrameLocks noGrp="1"/>
          </p:cNvGraphicFramePr>
          <p:nvPr>
            <p:extLst>
              <p:ext uri="{D42A27DB-BD31-4B8C-83A1-F6EECF244321}">
                <p14:modId xmlns:p14="http://schemas.microsoft.com/office/powerpoint/2010/main" val="3661769751"/>
              </p:ext>
            </p:extLst>
          </p:nvPr>
        </p:nvGraphicFramePr>
        <p:xfrm>
          <a:off x="5157410" y="9025457"/>
          <a:ext cx="9226806" cy="3627120"/>
        </p:xfrm>
        <a:graphic>
          <a:graphicData uri="http://schemas.openxmlformats.org/drawingml/2006/table">
            <a:tbl>
              <a:tblPr firstRow="1" bandRow="1">
                <a:tableStyleId>{9D7B26C5-4107-4FEC-AEDC-1716B250A1EF}</a:tableStyleId>
              </a:tblPr>
              <a:tblGrid>
                <a:gridCol w="1173052">
                  <a:extLst>
                    <a:ext uri="{9D8B030D-6E8A-4147-A177-3AD203B41FA5}">
                      <a16:colId xmlns:a16="http://schemas.microsoft.com/office/drawing/2014/main" val="2858461099"/>
                    </a:ext>
                  </a:extLst>
                </a:gridCol>
                <a:gridCol w="8053754">
                  <a:extLst>
                    <a:ext uri="{9D8B030D-6E8A-4147-A177-3AD203B41FA5}">
                      <a16:colId xmlns:a16="http://schemas.microsoft.com/office/drawing/2014/main" val="4142485191"/>
                    </a:ext>
                  </a:extLst>
                </a:gridCol>
              </a:tblGrid>
              <a:tr h="435262">
                <a:tc>
                  <a:txBody>
                    <a:bodyPr/>
                    <a:lstStyle/>
                    <a:p>
                      <a:pPr algn="ctr"/>
                      <a:r>
                        <a:rPr lang="pl-PL" sz="4000" b="1" dirty="0"/>
                        <a:t>1</a:t>
                      </a:r>
                      <a:endParaRPr lang="en-US" sz="4000" b="1" dirty="0"/>
                    </a:p>
                  </a:txBody>
                  <a:tcPr anchor="ctr"/>
                </a:tc>
                <a:tc>
                  <a:txBody>
                    <a:bodyPr/>
                    <a:lstStyle/>
                    <a:p>
                      <a:pPr marL="0" indent="0" algn="l">
                        <a:lnSpc>
                          <a:spcPct val="150000"/>
                        </a:lnSpc>
                        <a:buFont typeface="Arial" panose="020B0604020202020204" pitchFamily="34" charset="0"/>
                        <a:buNone/>
                      </a:pPr>
                      <a:r>
                        <a:rPr lang="pl-PL" sz="2400" b="1" dirty="0"/>
                        <a:t>β2-M &lt; 3,5 mg/l albumina &gt; 3,5 g/dl</a:t>
                      </a:r>
                    </a:p>
                    <a:p>
                      <a:pPr marL="0" indent="0" algn="l">
                        <a:lnSpc>
                          <a:spcPct val="150000"/>
                        </a:lnSpc>
                        <a:buFont typeface="Arial" panose="020B0604020202020204" pitchFamily="34" charset="0"/>
                        <a:buNone/>
                      </a:pPr>
                      <a:r>
                        <a:rPr lang="pl-PL" sz="2400" b="1" dirty="0"/>
                        <a:t>brak aberracji wysokiego ryzyka (patrz R-ISS 3)</a:t>
                      </a:r>
                    </a:p>
                    <a:p>
                      <a:pPr marL="0" indent="0" algn="l">
                        <a:lnSpc>
                          <a:spcPct val="150000"/>
                        </a:lnSpc>
                        <a:buFont typeface="Arial" panose="020B0604020202020204" pitchFamily="34" charset="0"/>
                        <a:buNone/>
                      </a:pPr>
                      <a:r>
                        <a:rPr lang="pl-PL" sz="2400" b="1" dirty="0"/>
                        <a:t>stężenie LDH w normie</a:t>
                      </a:r>
                      <a:endParaRPr lang="en-US" sz="2400" b="1" dirty="0"/>
                    </a:p>
                  </a:txBody>
                  <a:tcPr anchor="ctr"/>
                </a:tc>
                <a:extLst>
                  <a:ext uri="{0D108BD9-81ED-4DB2-BD59-A6C34878D82A}">
                    <a16:rowId xmlns:a16="http://schemas.microsoft.com/office/drawing/2014/main" val="2276956299"/>
                  </a:ext>
                </a:extLst>
              </a:tr>
              <a:tr h="533558">
                <a:tc>
                  <a:txBody>
                    <a:bodyPr/>
                    <a:lstStyle/>
                    <a:p>
                      <a:pPr algn="ctr"/>
                      <a:r>
                        <a:rPr lang="pl-PL" sz="4000" b="1" dirty="0"/>
                        <a:t>2</a:t>
                      </a:r>
                      <a:endParaRPr lang="en-US" sz="4000" b="1" dirty="0"/>
                    </a:p>
                  </a:txBody>
                  <a:tcPr anchor="ctr"/>
                </a:tc>
                <a:tc>
                  <a:txBody>
                    <a:bodyPr/>
                    <a:lstStyle/>
                    <a:p>
                      <a:pPr marL="0" indent="0" algn="l">
                        <a:lnSpc>
                          <a:spcPct val="150000"/>
                        </a:lnSpc>
                        <a:buFont typeface="Arial" panose="020B0604020202020204" pitchFamily="34" charset="0"/>
                        <a:buNone/>
                      </a:pPr>
                      <a:r>
                        <a:rPr lang="pl-PL" sz="2400" b="1" dirty="0"/>
                        <a:t>niespełniający kryteriów R-ISS 1 lub R-ISS 3</a:t>
                      </a:r>
                      <a:endParaRPr lang="en-US" sz="2400" b="1" dirty="0"/>
                    </a:p>
                  </a:txBody>
                  <a:tcPr anchor="ctr"/>
                </a:tc>
                <a:extLst>
                  <a:ext uri="{0D108BD9-81ED-4DB2-BD59-A6C34878D82A}">
                    <a16:rowId xmlns:a16="http://schemas.microsoft.com/office/drawing/2014/main" val="2405610281"/>
                  </a:ext>
                </a:extLst>
              </a:tr>
              <a:tr h="947903">
                <a:tc>
                  <a:txBody>
                    <a:bodyPr/>
                    <a:lstStyle/>
                    <a:p>
                      <a:pPr algn="ctr"/>
                      <a:r>
                        <a:rPr lang="pl-PL" sz="4000" b="1" dirty="0"/>
                        <a:t>3</a:t>
                      </a:r>
                      <a:endParaRPr lang="en-US" sz="4000" b="1" dirty="0"/>
                    </a:p>
                  </a:txBody>
                  <a:tcPr anchor="ctr"/>
                </a:tc>
                <a:tc>
                  <a:txBody>
                    <a:bodyPr/>
                    <a:lstStyle/>
                    <a:p>
                      <a:pPr marL="0" indent="0" algn="l">
                        <a:lnSpc>
                          <a:spcPct val="150000"/>
                        </a:lnSpc>
                        <a:buFont typeface="Arial" panose="020B0604020202020204" pitchFamily="34" charset="0"/>
                        <a:buNone/>
                      </a:pPr>
                      <a:r>
                        <a:rPr lang="pl-PL" sz="2400" b="1" dirty="0"/>
                        <a:t>β2-M &gt; 5,5 mg/l i del(17p) i/lub t(4;14) i/lub t(14;16)] lub/i LDH powyżej normy</a:t>
                      </a:r>
                      <a:endParaRPr lang="en-US" sz="2400" b="1" dirty="0"/>
                    </a:p>
                  </a:txBody>
                  <a:tcPr anchor="ctr"/>
                </a:tc>
                <a:extLst>
                  <a:ext uri="{0D108BD9-81ED-4DB2-BD59-A6C34878D82A}">
                    <a16:rowId xmlns:a16="http://schemas.microsoft.com/office/drawing/2014/main" val="593625400"/>
                  </a:ext>
                </a:extLst>
              </a:tr>
            </a:tbl>
          </a:graphicData>
        </a:graphic>
      </p:graphicFrame>
      <p:sp>
        <p:nvSpPr>
          <p:cNvPr id="6" name="pole tekstowe 5">
            <a:extLst>
              <a:ext uri="{FF2B5EF4-FFF2-40B4-BE49-F238E27FC236}">
                <a16:creationId xmlns:a16="http://schemas.microsoft.com/office/drawing/2014/main" id="{2B33BD18-5511-4EE0-A7A9-ACEDD5BBE186}"/>
              </a:ext>
            </a:extLst>
          </p:cNvPr>
          <p:cNvSpPr txBox="1"/>
          <p:nvPr/>
        </p:nvSpPr>
        <p:spPr>
          <a:xfrm>
            <a:off x="2554886" y="5807190"/>
            <a:ext cx="1171795" cy="13630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66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ISS</a:t>
            </a:r>
            <a:endParaRPr kumimoji="0" lang="en-US" sz="66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7" name="pole tekstowe 6">
            <a:extLst>
              <a:ext uri="{FF2B5EF4-FFF2-40B4-BE49-F238E27FC236}">
                <a16:creationId xmlns:a16="http://schemas.microsoft.com/office/drawing/2014/main" id="{0AC8B017-7D37-4966-9F01-D7ECC5F60F36}"/>
              </a:ext>
            </a:extLst>
          </p:cNvPr>
          <p:cNvSpPr txBox="1"/>
          <p:nvPr/>
        </p:nvSpPr>
        <p:spPr>
          <a:xfrm>
            <a:off x="2554885" y="10318265"/>
            <a:ext cx="1907572" cy="13630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66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R-ISS</a:t>
            </a:r>
            <a:endParaRPr kumimoji="0" lang="en-US" sz="66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9" name="pole tekstowe 8">
            <a:extLst>
              <a:ext uri="{FF2B5EF4-FFF2-40B4-BE49-F238E27FC236}">
                <a16:creationId xmlns:a16="http://schemas.microsoft.com/office/drawing/2014/main" id="{4D3F49C9-8D3D-4897-BDB6-A450D9BD50DD}"/>
              </a:ext>
            </a:extLst>
          </p:cNvPr>
          <p:cNvSpPr txBox="1"/>
          <p:nvPr/>
        </p:nvSpPr>
        <p:spPr>
          <a:xfrm>
            <a:off x="2369528" y="4669578"/>
            <a:ext cx="12194930" cy="5749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l-PL" dirty="0"/>
              <a:t>Międzynarodowa klasyfikacja prognostyczna szpiczaka plazmocytowego</a:t>
            </a:r>
            <a:endParaRPr lang="en-US" dirty="0"/>
          </a:p>
        </p:txBody>
      </p:sp>
      <p:sp>
        <p:nvSpPr>
          <p:cNvPr id="11" name="pole tekstowe 10">
            <a:extLst>
              <a:ext uri="{FF2B5EF4-FFF2-40B4-BE49-F238E27FC236}">
                <a16:creationId xmlns:a16="http://schemas.microsoft.com/office/drawing/2014/main" id="{081E06A3-DA82-4559-80C8-8658018834B2}"/>
              </a:ext>
            </a:extLst>
          </p:cNvPr>
          <p:cNvSpPr txBox="1"/>
          <p:nvPr/>
        </p:nvSpPr>
        <p:spPr>
          <a:xfrm>
            <a:off x="2369528" y="8430264"/>
            <a:ext cx="15795380" cy="5749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l-PL" dirty="0"/>
              <a:t>Zmodyfikowana międzynarodowa klasyfikacja prognostyczna szpiczaka plazmocytowego</a:t>
            </a:r>
            <a:endParaRPr lang="en-US" dirty="0"/>
          </a:p>
        </p:txBody>
      </p:sp>
      <p:sp>
        <p:nvSpPr>
          <p:cNvPr id="12" name="Prostokąt: zaokrąglone rogi 11">
            <a:extLst>
              <a:ext uri="{FF2B5EF4-FFF2-40B4-BE49-F238E27FC236}">
                <a16:creationId xmlns:a16="http://schemas.microsoft.com/office/drawing/2014/main" id="{D7EA7C44-652A-4FCE-9355-5E55410E38C8}"/>
              </a:ext>
            </a:extLst>
          </p:cNvPr>
          <p:cNvSpPr/>
          <p:nvPr/>
        </p:nvSpPr>
        <p:spPr>
          <a:xfrm>
            <a:off x="15814945" y="5430941"/>
            <a:ext cx="7112256" cy="396000"/>
          </a:xfrm>
          <a:prstGeom prst="round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Prostokąt: zaokrąglone rogi 12">
            <a:extLst>
              <a:ext uri="{FF2B5EF4-FFF2-40B4-BE49-F238E27FC236}">
                <a16:creationId xmlns:a16="http://schemas.microsoft.com/office/drawing/2014/main" id="{1DAFDA96-CCEE-44F0-AF61-81D7DD563521}"/>
              </a:ext>
            </a:extLst>
          </p:cNvPr>
          <p:cNvSpPr/>
          <p:nvPr/>
        </p:nvSpPr>
        <p:spPr>
          <a:xfrm>
            <a:off x="15814945" y="6390110"/>
            <a:ext cx="5040000" cy="396000"/>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Prostokąt: zaokrąglone rogi 13">
            <a:extLst>
              <a:ext uri="{FF2B5EF4-FFF2-40B4-BE49-F238E27FC236}">
                <a16:creationId xmlns:a16="http://schemas.microsoft.com/office/drawing/2014/main" id="{5A40B3C2-5C39-48E9-972F-6D6A325FADF9}"/>
              </a:ext>
            </a:extLst>
          </p:cNvPr>
          <p:cNvSpPr/>
          <p:nvPr/>
        </p:nvSpPr>
        <p:spPr>
          <a:xfrm>
            <a:off x="15814945" y="7349279"/>
            <a:ext cx="3312000" cy="396000"/>
          </a:xfrm>
          <a:prstGeom prst="round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Prostokąt: zaokrąglone rogi 14">
            <a:extLst>
              <a:ext uri="{FF2B5EF4-FFF2-40B4-BE49-F238E27FC236}">
                <a16:creationId xmlns:a16="http://schemas.microsoft.com/office/drawing/2014/main" id="{E76B70D7-54E2-4387-B95E-DB9977C520B8}"/>
              </a:ext>
            </a:extLst>
          </p:cNvPr>
          <p:cNvSpPr/>
          <p:nvPr/>
        </p:nvSpPr>
        <p:spPr>
          <a:xfrm>
            <a:off x="15814945" y="9869175"/>
            <a:ext cx="5832000" cy="396000"/>
          </a:xfrm>
          <a:prstGeom prst="round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6" name="Prostokąt: zaokrąglone rogi 15">
            <a:extLst>
              <a:ext uri="{FF2B5EF4-FFF2-40B4-BE49-F238E27FC236}">
                <a16:creationId xmlns:a16="http://schemas.microsoft.com/office/drawing/2014/main" id="{752CDD4F-3B5D-4CE9-A28D-269F58C2F1BB}"/>
              </a:ext>
            </a:extLst>
          </p:cNvPr>
          <p:cNvSpPr/>
          <p:nvPr/>
        </p:nvSpPr>
        <p:spPr>
          <a:xfrm>
            <a:off x="15814945" y="10828344"/>
            <a:ext cx="4410000" cy="396000"/>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Prostokąt: zaokrąglone rogi 16">
            <a:extLst>
              <a:ext uri="{FF2B5EF4-FFF2-40B4-BE49-F238E27FC236}">
                <a16:creationId xmlns:a16="http://schemas.microsoft.com/office/drawing/2014/main" id="{08DF563A-5DDB-48B2-924C-CC06C8314BD6}"/>
              </a:ext>
            </a:extLst>
          </p:cNvPr>
          <p:cNvSpPr/>
          <p:nvPr/>
        </p:nvSpPr>
        <p:spPr>
          <a:xfrm>
            <a:off x="15814945" y="11778517"/>
            <a:ext cx="2844000" cy="396000"/>
          </a:xfrm>
          <a:prstGeom prst="round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pole tekstowe 21">
            <a:extLst>
              <a:ext uri="{FF2B5EF4-FFF2-40B4-BE49-F238E27FC236}">
                <a16:creationId xmlns:a16="http://schemas.microsoft.com/office/drawing/2014/main" id="{C3CCAEDA-447D-4C10-8425-30178896BBC6}"/>
              </a:ext>
            </a:extLst>
          </p:cNvPr>
          <p:cNvSpPr txBox="1"/>
          <p:nvPr/>
        </p:nvSpPr>
        <p:spPr>
          <a:xfrm>
            <a:off x="17567031" y="7893584"/>
            <a:ext cx="5360170" cy="5749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dirty="0" err="1"/>
              <a:t>Mediana</a:t>
            </a:r>
            <a:r>
              <a:rPr lang="en-US" dirty="0"/>
              <a:t> </a:t>
            </a:r>
            <a:r>
              <a:rPr lang="en-US" dirty="0" err="1"/>
              <a:t>czasu</a:t>
            </a:r>
            <a:r>
              <a:rPr lang="en-US" dirty="0"/>
              <a:t> </a:t>
            </a:r>
            <a:r>
              <a:rPr lang="en-US" dirty="0" err="1"/>
              <a:t>przeżycia</a:t>
            </a:r>
            <a:r>
              <a:rPr lang="pl-PL" dirty="0"/>
              <a:t> [mies.]</a:t>
            </a:r>
            <a:endParaRPr lang="en-US" dirty="0"/>
          </a:p>
        </p:txBody>
      </p:sp>
      <p:sp>
        <p:nvSpPr>
          <p:cNvPr id="23" name="pole tekstowe 22">
            <a:extLst>
              <a:ext uri="{FF2B5EF4-FFF2-40B4-BE49-F238E27FC236}">
                <a16:creationId xmlns:a16="http://schemas.microsoft.com/office/drawing/2014/main" id="{EDC374BE-EFC3-4CC5-823F-44D1F1F302FD}"/>
              </a:ext>
            </a:extLst>
          </p:cNvPr>
          <p:cNvSpPr txBox="1"/>
          <p:nvPr/>
        </p:nvSpPr>
        <p:spPr>
          <a:xfrm>
            <a:off x="17567031" y="12229490"/>
            <a:ext cx="5360170" cy="5749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pl-PL" dirty="0"/>
              <a:t>Odsetek przeżycia 5-letniego</a:t>
            </a:r>
            <a:endParaRPr lang="en-US" dirty="0"/>
          </a:p>
        </p:txBody>
      </p:sp>
      <p:sp>
        <p:nvSpPr>
          <p:cNvPr id="24" name="pole tekstowe 23">
            <a:extLst>
              <a:ext uri="{FF2B5EF4-FFF2-40B4-BE49-F238E27FC236}">
                <a16:creationId xmlns:a16="http://schemas.microsoft.com/office/drawing/2014/main" id="{E38E0464-ED0E-4D06-A391-A4C52C87591E}"/>
              </a:ext>
            </a:extLst>
          </p:cNvPr>
          <p:cNvSpPr txBox="1"/>
          <p:nvPr/>
        </p:nvSpPr>
        <p:spPr>
          <a:xfrm>
            <a:off x="15210992" y="5298274"/>
            <a:ext cx="509754" cy="6613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62</a:t>
            </a:r>
            <a:endParaRPr kumimoji="0" lang="en-US"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25" name="pole tekstowe 24">
            <a:extLst>
              <a:ext uri="{FF2B5EF4-FFF2-40B4-BE49-F238E27FC236}">
                <a16:creationId xmlns:a16="http://schemas.microsoft.com/office/drawing/2014/main" id="{391A847E-A806-45BC-85E7-142BB47C62AD}"/>
              </a:ext>
            </a:extLst>
          </p:cNvPr>
          <p:cNvSpPr txBox="1"/>
          <p:nvPr/>
        </p:nvSpPr>
        <p:spPr>
          <a:xfrm>
            <a:off x="15210992" y="6257443"/>
            <a:ext cx="509754" cy="6613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44</a:t>
            </a:r>
            <a:endParaRPr kumimoji="0" lang="en-US"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26" name="pole tekstowe 25">
            <a:extLst>
              <a:ext uri="{FF2B5EF4-FFF2-40B4-BE49-F238E27FC236}">
                <a16:creationId xmlns:a16="http://schemas.microsoft.com/office/drawing/2014/main" id="{6B1F644A-AC4D-49CE-AA57-A0347F5E2092}"/>
              </a:ext>
            </a:extLst>
          </p:cNvPr>
          <p:cNvSpPr txBox="1"/>
          <p:nvPr/>
        </p:nvSpPr>
        <p:spPr>
          <a:xfrm>
            <a:off x="15210992" y="7235587"/>
            <a:ext cx="509754" cy="6613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29</a:t>
            </a:r>
            <a:endParaRPr kumimoji="0" lang="en-US"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27" name="pole tekstowe 26">
            <a:extLst>
              <a:ext uri="{FF2B5EF4-FFF2-40B4-BE49-F238E27FC236}">
                <a16:creationId xmlns:a16="http://schemas.microsoft.com/office/drawing/2014/main" id="{AC6D5D6F-DD67-47EB-861C-7CA6BCAE4579}"/>
              </a:ext>
            </a:extLst>
          </p:cNvPr>
          <p:cNvSpPr txBox="1"/>
          <p:nvPr/>
        </p:nvSpPr>
        <p:spPr>
          <a:xfrm>
            <a:off x="15246261" y="9724776"/>
            <a:ext cx="509754" cy="6613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82</a:t>
            </a:r>
            <a:endParaRPr kumimoji="0" lang="en-US"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28" name="pole tekstowe 27">
            <a:extLst>
              <a:ext uri="{FF2B5EF4-FFF2-40B4-BE49-F238E27FC236}">
                <a16:creationId xmlns:a16="http://schemas.microsoft.com/office/drawing/2014/main" id="{FAE57826-5366-4FD7-BD47-290E75CAFA44}"/>
              </a:ext>
            </a:extLst>
          </p:cNvPr>
          <p:cNvSpPr txBox="1"/>
          <p:nvPr/>
        </p:nvSpPr>
        <p:spPr>
          <a:xfrm>
            <a:off x="15246261" y="10683945"/>
            <a:ext cx="509754" cy="6613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62</a:t>
            </a:r>
            <a:endParaRPr kumimoji="0" lang="en-US"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29" name="pole tekstowe 28">
            <a:extLst>
              <a:ext uri="{FF2B5EF4-FFF2-40B4-BE49-F238E27FC236}">
                <a16:creationId xmlns:a16="http://schemas.microsoft.com/office/drawing/2014/main" id="{972D95F8-7DB2-4348-AC8F-CE7DBB5B0FDA}"/>
              </a:ext>
            </a:extLst>
          </p:cNvPr>
          <p:cNvSpPr txBox="1"/>
          <p:nvPr/>
        </p:nvSpPr>
        <p:spPr>
          <a:xfrm>
            <a:off x="15246261" y="11662089"/>
            <a:ext cx="509754" cy="6613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40</a:t>
            </a:r>
            <a:endParaRPr kumimoji="0" lang="en-US"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Tree>
    <p:extLst>
      <p:ext uri="{BB962C8B-B14F-4D97-AF65-F5344CB8AC3E}">
        <p14:creationId xmlns:p14="http://schemas.microsoft.com/office/powerpoint/2010/main" val="48793071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9B0AD20C-DAD6-49EA-A5F8-306791CCC950}"/>
              </a:ext>
            </a:extLst>
          </p:cNvPr>
          <p:cNvSpPr>
            <a:spLocks noGrp="1"/>
          </p:cNvSpPr>
          <p:nvPr>
            <p:ph type="title"/>
          </p:nvPr>
        </p:nvSpPr>
        <p:spPr/>
        <p:txBody>
          <a:bodyPr/>
          <a:lstStyle/>
          <a:p>
            <a:r>
              <a:rPr lang="pl-PL" dirty="0"/>
              <a:t>I linia leczenia</a:t>
            </a:r>
            <a:endParaRPr lang="en-US" dirty="0"/>
          </a:p>
        </p:txBody>
      </p:sp>
      <p:sp>
        <p:nvSpPr>
          <p:cNvPr id="5" name="Symbol zastępczy tekstu 4">
            <a:extLst>
              <a:ext uri="{FF2B5EF4-FFF2-40B4-BE49-F238E27FC236}">
                <a16:creationId xmlns:a16="http://schemas.microsoft.com/office/drawing/2014/main" id="{89904AFE-C3FD-4A61-AE94-8C7F3C2EE132}"/>
              </a:ext>
            </a:extLst>
          </p:cNvPr>
          <p:cNvSpPr>
            <a:spLocks noGrp="1"/>
          </p:cNvSpPr>
          <p:nvPr>
            <p:ph type="body" sz="quarter" idx="1"/>
          </p:nvPr>
        </p:nvSpPr>
        <p:spPr/>
        <p:txBody>
          <a:bodyPr/>
          <a:lstStyle/>
          <a:p>
            <a:endParaRPr lang="en-US"/>
          </a:p>
        </p:txBody>
      </p:sp>
      <p:pic>
        <p:nvPicPr>
          <p:cNvPr id="8" name="Symbol zastępczy obrazu 7">
            <a:extLst>
              <a:ext uri="{FF2B5EF4-FFF2-40B4-BE49-F238E27FC236}">
                <a16:creationId xmlns:a16="http://schemas.microsoft.com/office/drawing/2014/main" id="{E1E713E8-84E1-4DFC-A9F6-222E5623A284}"/>
              </a:ext>
            </a:extLst>
          </p:cNvPr>
          <p:cNvPicPr>
            <a:picLocks noGrp="1" noChangeAspect="1"/>
          </p:cNvPicPr>
          <p:nvPr>
            <p:ph type="pic" sz="quarter" idx="10"/>
          </p:nvPr>
        </p:nvPicPr>
        <p:blipFill>
          <a:blip r:embed="rId2" cstate="email">
            <a:alphaModFix amt="85000"/>
            <a:extLst>
              <a:ext uri="{28A0092B-C50C-407E-A947-70E740481C1C}">
                <a14:useLocalDpi xmlns:a14="http://schemas.microsoft.com/office/drawing/2010/main"/>
              </a:ext>
            </a:extLst>
          </a:blip>
          <a:srcRect/>
          <a:stretch/>
        </p:blipFill>
        <p:spPr>
          <a:xfrm>
            <a:off x="15319848" y="442450"/>
            <a:ext cx="8690528" cy="12868727"/>
          </a:xfrm>
        </p:spPr>
      </p:pic>
    </p:spTree>
    <p:extLst>
      <p:ext uri="{BB962C8B-B14F-4D97-AF65-F5344CB8AC3E}">
        <p14:creationId xmlns:p14="http://schemas.microsoft.com/office/powerpoint/2010/main" val="243604398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Grafika 77" descr="Myśl kontur">
            <a:extLst>
              <a:ext uri="{FF2B5EF4-FFF2-40B4-BE49-F238E27FC236}">
                <a16:creationId xmlns:a16="http://schemas.microsoft.com/office/drawing/2014/main" id="{3514F865-292A-4699-A9DE-43F73F44F8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523626" y="3059724"/>
            <a:ext cx="11021924" cy="11021924"/>
          </a:xfrm>
          <a:prstGeom prst="rect">
            <a:avLst/>
          </a:prstGeom>
        </p:spPr>
      </p:pic>
      <p:sp>
        <p:nvSpPr>
          <p:cNvPr id="38" name="Tytuł 37">
            <a:extLst>
              <a:ext uri="{FF2B5EF4-FFF2-40B4-BE49-F238E27FC236}">
                <a16:creationId xmlns:a16="http://schemas.microsoft.com/office/drawing/2014/main" id="{3298BF99-1A41-455E-858D-1AEA390C2B9F}"/>
              </a:ext>
            </a:extLst>
          </p:cNvPr>
          <p:cNvSpPr>
            <a:spLocks noGrp="1"/>
          </p:cNvSpPr>
          <p:nvPr>
            <p:ph type="title"/>
          </p:nvPr>
        </p:nvSpPr>
        <p:spPr/>
        <p:txBody>
          <a:bodyPr/>
          <a:lstStyle/>
          <a:p>
            <a:r>
              <a:rPr lang="pl-PL" dirty="0"/>
              <a:t>Pierwszy etap leczenia</a:t>
            </a:r>
            <a:endParaRPr lang="en-US" dirty="0"/>
          </a:p>
        </p:txBody>
      </p:sp>
      <p:sp>
        <p:nvSpPr>
          <p:cNvPr id="41" name="Symbol zastępczy tekstu 40">
            <a:extLst>
              <a:ext uri="{FF2B5EF4-FFF2-40B4-BE49-F238E27FC236}">
                <a16:creationId xmlns:a16="http://schemas.microsoft.com/office/drawing/2014/main" id="{4E69EC9B-FBD0-4B63-B629-4801736F2004}"/>
              </a:ext>
            </a:extLst>
          </p:cNvPr>
          <p:cNvSpPr>
            <a:spLocks noGrp="1"/>
          </p:cNvSpPr>
          <p:nvPr>
            <p:ph type="body" sz="quarter" idx="23"/>
          </p:nvPr>
        </p:nvSpPr>
        <p:spPr>
          <a:xfrm>
            <a:off x="17252580" y="4411265"/>
            <a:ext cx="5663965" cy="3416932"/>
          </a:xfrm>
        </p:spPr>
        <p:txBody>
          <a:bodyPr/>
          <a:lstStyle/>
          <a:p>
            <a:r>
              <a:rPr lang="pl-PL" dirty="0"/>
              <a:t> </a:t>
            </a:r>
            <a:endParaRPr lang="en-US" dirty="0"/>
          </a:p>
        </p:txBody>
      </p:sp>
      <p:sp>
        <p:nvSpPr>
          <p:cNvPr id="43" name="Symbol zastępczy tekstu 42">
            <a:extLst>
              <a:ext uri="{FF2B5EF4-FFF2-40B4-BE49-F238E27FC236}">
                <a16:creationId xmlns:a16="http://schemas.microsoft.com/office/drawing/2014/main" id="{E8F9FCD0-DC60-4B21-9FF9-97F6C95113A9}"/>
              </a:ext>
            </a:extLst>
          </p:cNvPr>
          <p:cNvSpPr>
            <a:spLocks noGrp="1"/>
          </p:cNvSpPr>
          <p:nvPr>
            <p:ph type="body" sz="quarter" idx="25"/>
          </p:nvPr>
        </p:nvSpPr>
        <p:spPr>
          <a:xfrm>
            <a:off x="11017614" y="8340328"/>
            <a:ext cx="5663965" cy="3416932"/>
          </a:xfrm>
        </p:spPr>
        <p:txBody>
          <a:bodyPr/>
          <a:lstStyle/>
          <a:p>
            <a:r>
              <a:rPr lang="pl-PL" dirty="0"/>
              <a:t> </a:t>
            </a:r>
            <a:endParaRPr lang="en-US" dirty="0"/>
          </a:p>
        </p:txBody>
      </p:sp>
      <p:sp>
        <p:nvSpPr>
          <p:cNvPr id="44" name="Symbol zastępczy tekstu 43">
            <a:extLst>
              <a:ext uri="{FF2B5EF4-FFF2-40B4-BE49-F238E27FC236}">
                <a16:creationId xmlns:a16="http://schemas.microsoft.com/office/drawing/2014/main" id="{02795D7B-0C58-49AE-9664-1C0860D44CEF}"/>
              </a:ext>
            </a:extLst>
          </p:cNvPr>
          <p:cNvSpPr>
            <a:spLocks noGrp="1"/>
          </p:cNvSpPr>
          <p:nvPr>
            <p:ph type="body" sz="quarter" idx="26"/>
          </p:nvPr>
        </p:nvSpPr>
        <p:spPr>
          <a:xfrm>
            <a:off x="17265518" y="8340328"/>
            <a:ext cx="5638087" cy="3416932"/>
          </a:xfrm>
        </p:spPr>
        <p:txBody>
          <a:bodyPr/>
          <a:lstStyle/>
          <a:p>
            <a:r>
              <a:rPr lang="pl-PL" dirty="0"/>
              <a:t> </a:t>
            </a:r>
            <a:endParaRPr lang="en-US" dirty="0"/>
          </a:p>
        </p:txBody>
      </p:sp>
      <p:sp>
        <p:nvSpPr>
          <p:cNvPr id="48" name="Symbol zastępczy tekstu 47">
            <a:extLst>
              <a:ext uri="{FF2B5EF4-FFF2-40B4-BE49-F238E27FC236}">
                <a16:creationId xmlns:a16="http://schemas.microsoft.com/office/drawing/2014/main" id="{78C82586-CEFC-4E90-B583-C744E1F08682}"/>
              </a:ext>
            </a:extLst>
          </p:cNvPr>
          <p:cNvSpPr>
            <a:spLocks noGrp="1"/>
          </p:cNvSpPr>
          <p:nvPr>
            <p:ph type="body" sz="quarter" idx="30"/>
          </p:nvPr>
        </p:nvSpPr>
        <p:spPr>
          <a:xfrm>
            <a:off x="17910442" y="5723685"/>
            <a:ext cx="4348240" cy="827811"/>
          </a:xfrm>
        </p:spPr>
        <p:txBody>
          <a:bodyPr/>
          <a:lstStyle/>
          <a:p>
            <a:r>
              <a:rPr lang="pl-PL" sz="4000" dirty="0"/>
              <a:t>Wiek</a:t>
            </a:r>
            <a:endParaRPr lang="en-US" sz="4000" dirty="0"/>
          </a:p>
        </p:txBody>
      </p:sp>
      <p:sp>
        <p:nvSpPr>
          <p:cNvPr id="49" name="Symbol zastępczy tekstu 48">
            <a:extLst>
              <a:ext uri="{FF2B5EF4-FFF2-40B4-BE49-F238E27FC236}">
                <a16:creationId xmlns:a16="http://schemas.microsoft.com/office/drawing/2014/main" id="{1E80DF03-FB9A-4A49-A8BE-3E79FC17E38B}"/>
              </a:ext>
            </a:extLst>
          </p:cNvPr>
          <p:cNvSpPr>
            <a:spLocks noGrp="1"/>
          </p:cNvSpPr>
          <p:nvPr>
            <p:ph type="body" sz="quarter" idx="31"/>
          </p:nvPr>
        </p:nvSpPr>
        <p:spPr>
          <a:xfrm>
            <a:off x="17537587" y="6689663"/>
            <a:ext cx="5145488" cy="827811"/>
          </a:xfrm>
        </p:spPr>
        <p:txBody>
          <a:bodyPr/>
          <a:lstStyle/>
          <a:p>
            <a:r>
              <a:rPr lang="pl-PL" sz="2400" dirty="0"/>
              <a:t>Umownie ok. 70 lat ale decyduje stan biologiczny. Nie ma granicy wieku.</a:t>
            </a:r>
            <a:endParaRPr lang="en-US" sz="2400" dirty="0"/>
          </a:p>
        </p:txBody>
      </p:sp>
      <p:sp>
        <p:nvSpPr>
          <p:cNvPr id="52" name="Symbol zastępczy tekstu 51">
            <a:extLst>
              <a:ext uri="{FF2B5EF4-FFF2-40B4-BE49-F238E27FC236}">
                <a16:creationId xmlns:a16="http://schemas.microsoft.com/office/drawing/2014/main" id="{E9B0A65B-5EA3-4813-A55A-902D701B71BC}"/>
              </a:ext>
            </a:extLst>
          </p:cNvPr>
          <p:cNvSpPr>
            <a:spLocks noGrp="1"/>
          </p:cNvSpPr>
          <p:nvPr>
            <p:ph type="body" sz="quarter" idx="34"/>
          </p:nvPr>
        </p:nvSpPr>
        <p:spPr>
          <a:xfrm>
            <a:off x="11683969" y="9504507"/>
            <a:ext cx="4357135" cy="827811"/>
          </a:xfrm>
        </p:spPr>
        <p:txBody>
          <a:bodyPr/>
          <a:lstStyle/>
          <a:p>
            <a:r>
              <a:rPr lang="pl-PL" sz="3600" dirty="0"/>
              <a:t>Stan sprawności</a:t>
            </a:r>
            <a:endParaRPr lang="en-US" sz="3600" dirty="0"/>
          </a:p>
        </p:txBody>
      </p:sp>
      <p:sp>
        <p:nvSpPr>
          <p:cNvPr id="53" name="Symbol zastępczy tekstu 52">
            <a:extLst>
              <a:ext uri="{FF2B5EF4-FFF2-40B4-BE49-F238E27FC236}">
                <a16:creationId xmlns:a16="http://schemas.microsoft.com/office/drawing/2014/main" id="{C5232090-635F-4AA4-906A-529023F06416}"/>
              </a:ext>
            </a:extLst>
          </p:cNvPr>
          <p:cNvSpPr>
            <a:spLocks noGrp="1"/>
          </p:cNvSpPr>
          <p:nvPr>
            <p:ph type="body" sz="quarter" idx="35"/>
          </p:nvPr>
        </p:nvSpPr>
        <p:spPr>
          <a:xfrm>
            <a:off x="11697301" y="10552350"/>
            <a:ext cx="4330470" cy="827811"/>
          </a:xfrm>
        </p:spPr>
        <p:txBody>
          <a:bodyPr/>
          <a:lstStyle/>
          <a:p>
            <a:r>
              <a:rPr lang="pl-PL" sz="2400" dirty="0"/>
              <a:t>KPS ≥90 i HCT_CI ≤2</a:t>
            </a:r>
          </a:p>
          <a:p>
            <a:r>
              <a:rPr lang="pl-PL" sz="2400" dirty="0"/>
              <a:t>Można też rozważyć RIC</a:t>
            </a:r>
            <a:endParaRPr lang="en-US" sz="2400" dirty="0"/>
          </a:p>
        </p:txBody>
      </p:sp>
      <p:sp>
        <p:nvSpPr>
          <p:cNvPr id="54" name="Symbol zastępczy tekstu 53">
            <a:extLst>
              <a:ext uri="{FF2B5EF4-FFF2-40B4-BE49-F238E27FC236}">
                <a16:creationId xmlns:a16="http://schemas.microsoft.com/office/drawing/2014/main" id="{85A31111-154A-481E-B279-EF883B22BBFB}"/>
              </a:ext>
            </a:extLst>
          </p:cNvPr>
          <p:cNvSpPr>
            <a:spLocks noGrp="1"/>
          </p:cNvSpPr>
          <p:nvPr>
            <p:ph type="body" sz="quarter" idx="36"/>
          </p:nvPr>
        </p:nvSpPr>
        <p:spPr>
          <a:xfrm>
            <a:off x="17889011" y="9554039"/>
            <a:ext cx="4391103" cy="827811"/>
          </a:xfrm>
        </p:spPr>
        <p:txBody>
          <a:bodyPr/>
          <a:lstStyle/>
          <a:p>
            <a:r>
              <a:rPr lang="pl-PL" sz="3600" dirty="0"/>
              <a:t>Infekcje</a:t>
            </a:r>
            <a:endParaRPr lang="en-US" sz="3600" dirty="0"/>
          </a:p>
        </p:txBody>
      </p:sp>
      <p:sp>
        <p:nvSpPr>
          <p:cNvPr id="55" name="Symbol zastępczy tekstu 54">
            <a:extLst>
              <a:ext uri="{FF2B5EF4-FFF2-40B4-BE49-F238E27FC236}">
                <a16:creationId xmlns:a16="http://schemas.microsoft.com/office/drawing/2014/main" id="{D664393E-793B-4F0C-B866-8020A81CFC21}"/>
              </a:ext>
            </a:extLst>
          </p:cNvPr>
          <p:cNvSpPr>
            <a:spLocks noGrp="1"/>
          </p:cNvSpPr>
          <p:nvPr>
            <p:ph type="body" sz="quarter" idx="37"/>
          </p:nvPr>
        </p:nvSpPr>
        <p:spPr>
          <a:xfrm>
            <a:off x="17893055" y="10601882"/>
            <a:ext cx="4383014" cy="827811"/>
          </a:xfrm>
        </p:spPr>
        <p:txBody>
          <a:bodyPr/>
          <a:lstStyle/>
          <a:p>
            <a:r>
              <a:rPr lang="en-US" sz="2800" dirty="0" err="1"/>
              <a:t>Brak</a:t>
            </a:r>
            <a:r>
              <a:rPr lang="en-US" sz="2800" dirty="0"/>
              <a:t> </a:t>
            </a:r>
            <a:r>
              <a:rPr lang="en-US" sz="2800" dirty="0" err="1"/>
              <a:t>aktywnych</a:t>
            </a:r>
            <a:r>
              <a:rPr lang="en-US" sz="2800" dirty="0"/>
              <a:t> </a:t>
            </a:r>
            <a:r>
              <a:rPr lang="en-US" sz="2800" dirty="0" err="1"/>
              <a:t>zakażeń</a:t>
            </a:r>
            <a:r>
              <a:rPr lang="en-US" sz="2800" dirty="0"/>
              <a:t>.</a:t>
            </a:r>
          </a:p>
        </p:txBody>
      </p:sp>
      <p:sp>
        <p:nvSpPr>
          <p:cNvPr id="64" name="pole tekstowe 63">
            <a:extLst>
              <a:ext uri="{FF2B5EF4-FFF2-40B4-BE49-F238E27FC236}">
                <a16:creationId xmlns:a16="http://schemas.microsoft.com/office/drawing/2014/main" id="{0012105A-F7E3-42D7-8EF1-9F20B24A06E5}"/>
              </a:ext>
            </a:extLst>
          </p:cNvPr>
          <p:cNvSpPr txBox="1"/>
          <p:nvPr/>
        </p:nvSpPr>
        <p:spPr>
          <a:xfrm>
            <a:off x="3554374" y="5031326"/>
            <a:ext cx="5411218" cy="22125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Czy chory jest kandydatem do wysokodawkowej chemioterapii</a:t>
            </a:r>
            <a:br>
              <a:rPr kumimoji="0" lang="pl-PL"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br>
            <a:r>
              <a:rPr kumimoji="0" lang="pl-PL"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i autologicznej transplantacji komórek krwiotwórczych (ASCT)? </a:t>
            </a:r>
            <a:endParaRPr kumimoji="0" lang="en-US"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65" name="pole tekstowe 64">
            <a:extLst>
              <a:ext uri="{FF2B5EF4-FFF2-40B4-BE49-F238E27FC236}">
                <a16:creationId xmlns:a16="http://schemas.microsoft.com/office/drawing/2014/main" id="{EF4EABFA-0A94-44B1-9B73-591F3D4D686E}"/>
              </a:ext>
            </a:extLst>
          </p:cNvPr>
          <p:cNvSpPr txBox="1"/>
          <p:nvPr/>
        </p:nvSpPr>
        <p:spPr>
          <a:xfrm>
            <a:off x="11620023" y="5975067"/>
            <a:ext cx="4421081" cy="882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4000" b="0" i="0" u="none" strike="noStrike" cap="none" spc="0" normalizeH="0" baseline="0" dirty="0">
                <a:ln>
                  <a:noFill/>
                </a:ln>
                <a:solidFill>
                  <a:schemeClr val="bg1"/>
                </a:solidFill>
                <a:effectLst/>
                <a:uFillTx/>
                <a:latin typeface="Avenir Next Regular"/>
                <a:ea typeface="Avenir Next Regular"/>
                <a:cs typeface="Avenir Next Regular"/>
                <a:sym typeface="Avenir Next Regular"/>
              </a:rPr>
              <a:t>Kwalifikacja do ASCT</a:t>
            </a:r>
            <a:endParaRPr kumimoji="0" lang="en-US" sz="4000" b="0" i="0" u="none" strike="noStrike" cap="none" spc="0" normalizeH="0" baseline="0" dirty="0">
              <a:ln>
                <a:noFill/>
              </a:ln>
              <a:solidFill>
                <a:schemeClr val="bg1"/>
              </a:solidFill>
              <a:effectLst/>
              <a:uFillTx/>
              <a:latin typeface="Avenir Next Regular"/>
              <a:ea typeface="Avenir Next Regular"/>
              <a:cs typeface="Avenir Next Regular"/>
              <a:sym typeface="Avenir Next Regular"/>
            </a:endParaRPr>
          </a:p>
        </p:txBody>
      </p:sp>
      <p:pic>
        <p:nvPicPr>
          <p:cNvPr id="69" name="Grafika 68" descr="Mężczyzna z laską z wypełnieniem pełnym">
            <a:extLst>
              <a:ext uri="{FF2B5EF4-FFF2-40B4-BE49-F238E27FC236}">
                <a16:creationId xmlns:a16="http://schemas.microsoft.com/office/drawing/2014/main" id="{73CE2FA4-5612-44F0-AC21-916B5687F92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3373363" y="8734529"/>
            <a:ext cx="914400" cy="914400"/>
          </a:xfrm>
          <a:prstGeom prst="rect">
            <a:avLst/>
          </a:prstGeom>
        </p:spPr>
      </p:pic>
      <p:pic>
        <p:nvPicPr>
          <p:cNvPr id="73" name="Grafika 72" descr="Kalendarz miesięczny z wypełnieniem pełnym">
            <a:extLst>
              <a:ext uri="{FF2B5EF4-FFF2-40B4-BE49-F238E27FC236}">
                <a16:creationId xmlns:a16="http://schemas.microsoft.com/office/drawing/2014/main" id="{8E3F8245-09D4-4B27-830D-CDC702B4A57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9627361" y="4934625"/>
            <a:ext cx="914400" cy="914400"/>
          </a:xfrm>
          <a:prstGeom prst="rect">
            <a:avLst/>
          </a:prstGeom>
        </p:spPr>
      </p:pic>
      <p:pic>
        <p:nvPicPr>
          <p:cNvPr id="76" name="Grafika 75" descr="bakteria z wypełnieniem pełnym">
            <a:extLst>
              <a:ext uri="{FF2B5EF4-FFF2-40B4-BE49-F238E27FC236}">
                <a16:creationId xmlns:a16="http://schemas.microsoft.com/office/drawing/2014/main" id="{BCBB1316-6628-4342-BD75-DF10355F0F6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9615638" y="8840774"/>
            <a:ext cx="914400" cy="914400"/>
          </a:xfrm>
          <a:prstGeom prst="rect">
            <a:avLst/>
          </a:prstGeom>
        </p:spPr>
      </p:pic>
    </p:spTree>
    <p:extLst>
      <p:ext uri="{BB962C8B-B14F-4D97-AF65-F5344CB8AC3E}">
        <p14:creationId xmlns:p14="http://schemas.microsoft.com/office/powerpoint/2010/main" val="211440885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rostokąt: zaokrąglone rogi 7">
            <a:extLst>
              <a:ext uri="{FF2B5EF4-FFF2-40B4-BE49-F238E27FC236}">
                <a16:creationId xmlns:a16="http://schemas.microsoft.com/office/drawing/2014/main" id="{57AE25AA-B44F-4BAA-9553-26BDA843FDB6}"/>
              </a:ext>
            </a:extLst>
          </p:cNvPr>
          <p:cNvSpPr/>
          <p:nvPr/>
        </p:nvSpPr>
        <p:spPr>
          <a:xfrm>
            <a:off x="5006480" y="10664771"/>
            <a:ext cx="5890512" cy="1320286"/>
          </a:xfrm>
          <a:prstGeom prst="roundRect">
            <a:avLst/>
          </a:prstGeom>
          <a:solidFill>
            <a:schemeClr val="accent2"/>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Obserwacja lub terapia podtrzymująca </a:t>
            </a:r>
          </a:p>
          <a:p>
            <a:pPr marL="0" marR="0" lvl="0" indent="0" algn="ctr" defTabSz="914400" eaLnBrk="1" fontAlgn="auto" latinLnBrk="0" hangingPunct="1">
              <a:lnSpc>
                <a:spcPct val="100000"/>
              </a:lnSpc>
              <a:spcBef>
                <a:spcPts val="0"/>
              </a:spcBef>
              <a:spcAft>
                <a:spcPts val="0"/>
              </a:spcAft>
              <a:buClrTx/>
              <a:buSzTx/>
              <a:buFontTx/>
              <a:buNone/>
              <a:tabLst/>
              <a:defRPr/>
            </a:pPr>
            <a:r>
              <a:rPr lang="pl-PL" sz="2400" kern="1200" dirty="0">
                <a:solidFill>
                  <a:sysClr val="windowText" lastClr="000000"/>
                </a:solidFill>
                <a:latin typeface="Calibri" panose="020F0502020204030204" pitchFamily="34" charset="0"/>
                <a:ea typeface="+mn-ea"/>
                <a:cs typeface="Calibri" panose="020F0502020204030204" pitchFamily="34" charset="0"/>
              </a:rPr>
              <a:t>Len lub Bort</a:t>
            </a:r>
            <a:endParaRPr kumimoji="0" lang="en-US"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cxnSp>
        <p:nvCxnSpPr>
          <p:cNvPr id="59" name="Łącznik prosty ze strzałką 58">
            <a:extLst>
              <a:ext uri="{FF2B5EF4-FFF2-40B4-BE49-F238E27FC236}">
                <a16:creationId xmlns:a16="http://schemas.microsoft.com/office/drawing/2014/main" id="{2CBB0FCD-5220-46EA-9113-8EE71255E456}"/>
              </a:ext>
            </a:extLst>
          </p:cNvPr>
          <p:cNvCxnSpPr>
            <a:cxnSpLocks/>
            <a:stCxn id="51" idx="2"/>
          </p:cNvCxnSpPr>
          <p:nvPr/>
        </p:nvCxnSpPr>
        <p:spPr>
          <a:xfrm>
            <a:off x="7951736" y="5783763"/>
            <a:ext cx="14095" cy="5032241"/>
          </a:xfrm>
          <a:prstGeom prst="straightConnector1">
            <a:avLst/>
          </a:prstGeom>
          <a:noFill/>
          <a:ln w="101600" cap="flat">
            <a:solidFill>
              <a:schemeClr val="bg2"/>
            </a:solidFill>
            <a:prstDash val="solid"/>
            <a:miter lim="400000"/>
            <a:tailEnd type="stealth"/>
          </a:ln>
          <a:effectLst/>
          <a:scene3d>
            <a:camera prst="orthographicFront"/>
            <a:lightRig rig="threePt" dir="t"/>
          </a:scene3d>
          <a:sp3d>
            <a:bevelT/>
          </a:sp3d>
        </p:spPr>
        <p:style>
          <a:lnRef idx="0">
            <a:scrgbClr r="0" g="0" b="0"/>
          </a:lnRef>
          <a:fillRef idx="0">
            <a:scrgbClr r="0" g="0" b="0"/>
          </a:fillRef>
          <a:effectRef idx="0">
            <a:scrgbClr r="0" g="0" b="0"/>
          </a:effectRef>
          <a:fontRef idx="none"/>
        </p:style>
      </p:cxnSp>
      <p:sp>
        <p:nvSpPr>
          <p:cNvPr id="26" name="Tytuł 25">
            <a:extLst>
              <a:ext uri="{FF2B5EF4-FFF2-40B4-BE49-F238E27FC236}">
                <a16:creationId xmlns:a16="http://schemas.microsoft.com/office/drawing/2014/main" id="{A22E7F4E-4666-4D4E-AB24-268090A41C21}"/>
              </a:ext>
            </a:extLst>
          </p:cNvPr>
          <p:cNvSpPr>
            <a:spLocks noGrp="1"/>
          </p:cNvSpPr>
          <p:nvPr>
            <p:ph type="title"/>
          </p:nvPr>
        </p:nvSpPr>
        <p:spPr/>
        <p:txBody>
          <a:bodyPr/>
          <a:lstStyle/>
          <a:p>
            <a:r>
              <a:rPr lang="pl-PL" dirty="0"/>
              <a:t>Algorytm postępowania leczniczego u chorych</a:t>
            </a:r>
            <a:br>
              <a:rPr lang="pl-PL" dirty="0"/>
            </a:br>
            <a:r>
              <a:rPr lang="pl-PL" dirty="0"/>
              <a:t>z nowo rozpoznanym szpiczakiem plazmocytowym</a:t>
            </a:r>
            <a:endParaRPr lang="en-US" dirty="0"/>
          </a:p>
        </p:txBody>
      </p:sp>
      <p:sp>
        <p:nvSpPr>
          <p:cNvPr id="43" name="Prostokąt: zaokrąglone rogi 7">
            <a:extLst>
              <a:ext uri="{FF2B5EF4-FFF2-40B4-BE49-F238E27FC236}">
                <a16:creationId xmlns:a16="http://schemas.microsoft.com/office/drawing/2014/main" id="{D7743E4A-1EC1-4A23-939C-27F7BB62A8DB}"/>
              </a:ext>
            </a:extLst>
          </p:cNvPr>
          <p:cNvSpPr/>
          <p:nvPr/>
        </p:nvSpPr>
        <p:spPr>
          <a:xfrm>
            <a:off x="5006480" y="6023837"/>
            <a:ext cx="5890512" cy="1286301"/>
          </a:xfrm>
          <a:prstGeom prst="roundRect">
            <a:avLst/>
          </a:prstGeom>
          <a:solidFill>
            <a:schemeClr val="accent2"/>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Terapia indukująca</a:t>
            </a:r>
          </a:p>
          <a:p>
            <a:pPr marL="0" marR="0" lvl="0" indent="0" algn="ctr" defTabSz="914400" eaLnBrk="1" fontAlgn="auto" latinLnBrk="0" hangingPunct="1">
              <a:lnSpc>
                <a:spcPct val="100000"/>
              </a:lnSpc>
              <a:spcBef>
                <a:spcPts val="0"/>
              </a:spcBef>
              <a:spcAft>
                <a:spcPts val="0"/>
              </a:spcAft>
              <a:buClrTx/>
              <a:buSzTx/>
              <a:buFontTx/>
              <a:buNone/>
              <a:tabLst/>
              <a:defRPr/>
            </a:pPr>
            <a:r>
              <a:rPr lang="pl-PL" sz="2400" b="1" kern="1200" dirty="0" err="1">
                <a:solidFill>
                  <a:sysClr val="windowText" lastClr="000000"/>
                </a:solidFill>
                <a:latin typeface="Calibri" panose="020F0502020204030204" pitchFamily="34" charset="0"/>
                <a:ea typeface="+mn-ea"/>
                <a:cs typeface="Calibri" panose="020F0502020204030204" pitchFamily="34" charset="0"/>
              </a:rPr>
              <a:t>VTd</a:t>
            </a:r>
            <a:r>
              <a:rPr lang="pl-PL" sz="2400" b="1" kern="1200" dirty="0">
                <a:solidFill>
                  <a:sysClr val="windowText" lastClr="000000"/>
                </a:solidFill>
                <a:latin typeface="Calibri" panose="020F0502020204030204" pitchFamily="34" charset="0"/>
                <a:ea typeface="+mn-ea"/>
                <a:cs typeface="Calibri" panose="020F0502020204030204" pitchFamily="34" charset="0"/>
              </a:rPr>
              <a:t>, </a:t>
            </a:r>
            <a:r>
              <a:rPr lang="pl-PL" sz="2400" b="1" kern="1200" dirty="0" err="1">
                <a:solidFill>
                  <a:sysClr val="windowText" lastClr="000000"/>
                </a:solidFill>
                <a:latin typeface="Calibri" panose="020F0502020204030204" pitchFamily="34" charset="0"/>
                <a:ea typeface="+mn-ea"/>
                <a:cs typeface="Calibri" panose="020F0502020204030204" pitchFamily="34" charset="0"/>
              </a:rPr>
              <a:t>VCd</a:t>
            </a:r>
            <a:r>
              <a:rPr lang="pl-PL" sz="2400" b="1" kern="1200" dirty="0">
                <a:solidFill>
                  <a:sysClr val="windowText" lastClr="000000"/>
                </a:solidFill>
                <a:latin typeface="Calibri" panose="020F0502020204030204" pitchFamily="34" charset="0"/>
                <a:ea typeface="+mn-ea"/>
                <a:cs typeface="Calibri" panose="020F0502020204030204" pitchFamily="34" charset="0"/>
              </a:rPr>
              <a:t>,</a:t>
            </a:r>
            <a:r>
              <a:rPr lang="pl-PL" sz="2400" kern="1200" dirty="0">
                <a:solidFill>
                  <a:sysClr val="windowText" lastClr="000000"/>
                </a:solidFill>
                <a:latin typeface="Calibri" panose="020F0502020204030204" pitchFamily="34" charset="0"/>
                <a:ea typeface="+mn-ea"/>
                <a:cs typeface="Calibri" panose="020F0502020204030204" pitchFamily="34" charset="0"/>
              </a:rPr>
              <a:t> </a:t>
            </a:r>
            <a:r>
              <a:rPr lang="pl-PL" sz="2400" kern="1200" dirty="0" err="1">
                <a:solidFill>
                  <a:sysClr val="windowText" lastClr="000000"/>
                </a:solidFill>
                <a:latin typeface="Calibri" panose="020F0502020204030204" pitchFamily="34" charset="0"/>
                <a:ea typeface="+mn-ea"/>
                <a:cs typeface="Calibri" panose="020F0502020204030204" pitchFamily="34" charset="0"/>
              </a:rPr>
              <a:t>VRd</a:t>
            </a:r>
            <a:r>
              <a:rPr lang="pl-PL" sz="2400" kern="1200" dirty="0">
                <a:solidFill>
                  <a:sysClr val="windowText" lastClr="000000"/>
                </a:solidFill>
                <a:latin typeface="Calibri" panose="020F0502020204030204" pitchFamily="34" charset="0"/>
                <a:ea typeface="+mn-ea"/>
                <a:cs typeface="Calibri" panose="020F0502020204030204" pitchFamily="34" charset="0"/>
              </a:rPr>
              <a:t>, </a:t>
            </a:r>
            <a:r>
              <a:rPr lang="pl-PL" sz="2400" b="1" kern="1200" dirty="0">
                <a:solidFill>
                  <a:sysClr val="windowText" lastClr="000000"/>
                </a:solidFill>
                <a:latin typeface="Calibri" panose="020F0502020204030204" pitchFamily="34" charset="0"/>
                <a:ea typeface="+mn-ea"/>
                <a:cs typeface="Calibri" panose="020F0502020204030204" pitchFamily="34" charset="0"/>
              </a:rPr>
              <a:t>PAD, </a:t>
            </a:r>
            <a:r>
              <a:rPr lang="pl-PL" sz="2400" kern="1200" dirty="0" err="1">
                <a:solidFill>
                  <a:sysClr val="windowText" lastClr="000000"/>
                </a:solidFill>
                <a:latin typeface="Calibri" panose="020F0502020204030204" pitchFamily="34" charset="0"/>
                <a:ea typeface="+mn-ea"/>
                <a:cs typeface="Calibri" panose="020F0502020204030204" pitchFamily="34" charset="0"/>
              </a:rPr>
              <a:t>DaraVTD</a:t>
            </a:r>
            <a:endParaRPr lang="pl-PL" sz="2400" kern="1200" dirty="0">
              <a:solidFill>
                <a:sysClr val="windowText" lastClr="000000"/>
              </a:solidFill>
              <a:latin typeface="Calibri" panose="020F0502020204030204" pitchFamily="34" charset="0"/>
              <a:ea typeface="+mn-e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3 – 4 cykle</a:t>
            </a:r>
            <a:endParaRPr kumimoji="0" lang="en-US"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44" name="Prostokąt: zaokrąglone rogi 7">
            <a:extLst>
              <a:ext uri="{FF2B5EF4-FFF2-40B4-BE49-F238E27FC236}">
                <a16:creationId xmlns:a16="http://schemas.microsoft.com/office/drawing/2014/main" id="{73516D4C-69B6-4FA4-B827-0255E6337D04}"/>
              </a:ext>
            </a:extLst>
          </p:cNvPr>
          <p:cNvSpPr/>
          <p:nvPr/>
        </p:nvSpPr>
        <p:spPr>
          <a:xfrm>
            <a:off x="5006480" y="7582325"/>
            <a:ext cx="5890512" cy="1286301"/>
          </a:xfrm>
          <a:prstGeom prst="roundRect">
            <a:avLst/>
          </a:prstGeom>
          <a:solidFill>
            <a:schemeClr val="accent2"/>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HDT + ASCT</a:t>
            </a:r>
            <a:endParaRPr kumimoji="0" lang="en-US"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45" name="Prostokąt: zaokrąglone rogi 7">
            <a:extLst>
              <a:ext uri="{FF2B5EF4-FFF2-40B4-BE49-F238E27FC236}">
                <a16:creationId xmlns:a16="http://schemas.microsoft.com/office/drawing/2014/main" id="{51941D30-542B-4E03-A885-B76B4FEE678D}"/>
              </a:ext>
            </a:extLst>
          </p:cNvPr>
          <p:cNvSpPr/>
          <p:nvPr/>
        </p:nvSpPr>
        <p:spPr>
          <a:xfrm>
            <a:off x="5006480" y="9132340"/>
            <a:ext cx="5890512" cy="1286301"/>
          </a:xfrm>
          <a:prstGeom prst="roundRect">
            <a:avLst/>
          </a:prstGeom>
          <a:solidFill>
            <a:schemeClr val="accent2"/>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Konsolidacja</a:t>
            </a:r>
          </a:p>
          <a:p>
            <a:pPr marL="0" marR="0" lvl="0" indent="0" algn="ctr" defTabSz="914400" eaLnBrk="1" fontAlgn="auto" latinLnBrk="0" hangingPunct="1">
              <a:lnSpc>
                <a:spcPct val="100000"/>
              </a:lnSpc>
              <a:spcBef>
                <a:spcPts val="0"/>
              </a:spcBef>
              <a:spcAft>
                <a:spcPts val="0"/>
              </a:spcAft>
              <a:buClrTx/>
              <a:buSzTx/>
              <a:buFontTx/>
              <a:buNone/>
              <a:tabLst/>
              <a:defRPr/>
            </a:pPr>
            <a:r>
              <a:rPr lang="pl-PL" sz="2400" kern="1200" dirty="0">
                <a:solidFill>
                  <a:sysClr val="windowText" lastClr="000000"/>
                </a:solidFill>
                <a:latin typeface="Calibri" panose="020F0502020204030204" pitchFamily="34" charset="0"/>
                <a:ea typeface="+mn-ea"/>
                <a:cs typeface="Calibri" panose="020F0502020204030204" pitchFamily="34" charset="0"/>
              </a:rPr>
              <a:t>2 – 4 cykle protokołu indukującego</a:t>
            </a:r>
            <a:endParaRPr kumimoji="0" lang="en-US"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grpSp>
        <p:nvGrpSpPr>
          <p:cNvPr id="47" name="Grupa 46">
            <a:extLst>
              <a:ext uri="{FF2B5EF4-FFF2-40B4-BE49-F238E27FC236}">
                <a16:creationId xmlns:a16="http://schemas.microsoft.com/office/drawing/2014/main" id="{81798C14-2124-4666-9203-45A92DC5C273}"/>
              </a:ext>
            </a:extLst>
          </p:cNvPr>
          <p:cNvGrpSpPr/>
          <p:nvPr/>
        </p:nvGrpSpPr>
        <p:grpSpPr>
          <a:xfrm>
            <a:off x="5006480" y="4310455"/>
            <a:ext cx="14758628" cy="767347"/>
            <a:chOff x="7210304" y="1978417"/>
            <a:chExt cx="4380879" cy="767347"/>
          </a:xfrm>
          <a:solidFill>
            <a:schemeClr val="accent1"/>
          </a:solidFill>
          <a:effectLst/>
          <a:scene3d>
            <a:camera prst="orthographicFront">
              <a:rot lat="0" lon="0" rev="0"/>
            </a:camera>
            <a:lightRig rig="balanced" dir="t">
              <a:rot lat="0" lon="0" rev="8700000"/>
            </a:lightRig>
          </a:scene3d>
        </p:grpSpPr>
        <p:sp>
          <p:nvSpPr>
            <p:cNvPr id="48" name="Prostokąt: zaokrąglone rogi 6">
              <a:extLst>
                <a:ext uri="{FF2B5EF4-FFF2-40B4-BE49-F238E27FC236}">
                  <a16:creationId xmlns:a16="http://schemas.microsoft.com/office/drawing/2014/main" id="{F0769F42-2943-42BF-8A03-9F50053AD5DF}"/>
                </a:ext>
              </a:extLst>
            </p:cNvPr>
            <p:cNvSpPr/>
            <p:nvPr/>
          </p:nvSpPr>
          <p:spPr>
            <a:xfrm>
              <a:off x="7210304" y="1978417"/>
              <a:ext cx="4380879" cy="767347"/>
            </a:xfrm>
            <a:prstGeom prst="roundRect">
              <a:avLst/>
            </a:prstGeom>
            <a:grpFill/>
            <a:ln w="25400" cap="flat" cmpd="sng" algn="ctr">
              <a:noFill/>
              <a:prstDash val="solid"/>
            </a:ln>
            <a:effectLst>
              <a:outerShdw blurRad="44450" dist="27940" dir="5400000" algn="ctr">
                <a:srgbClr val="000000">
                  <a:alpha val="32000"/>
                </a:srgbClr>
              </a:outerShdw>
            </a:effectLst>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9" name="pole tekstowe 48">
              <a:extLst>
                <a:ext uri="{FF2B5EF4-FFF2-40B4-BE49-F238E27FC236}">
                  <a16:creationId xmlns:a16="http://schemas.microsoft.com/office/drawing/2014/main" id="{1B948BE6-0F80-4CAE-BC4A-876C9E37330D}"/>
                </a:ext>
              </a:extLst>
            </p:cNvPr>
            <p:cNvSpPr txBox="1"/>
            <p:nvPr/>
          </p:nvSpPr>
          <p:spPr>
            <a:xfrm>
              <a:off x="7210304" y="2049514"/>
              <a:ext cx="4380879" cy="646986"/>
            </a:xfrm>
            <a:prstGeom prst="roundRect">
              <a:avLst/>
            </a:prstGeom>
            <a:grpFill/>
            <a:ln>
              <a:noFill/>
            </a:ln>
            <a:effectLst>
              <a:outerShdw blurRad="44450" dist="27940" dir="5400000" algn="ctr">
                <a:srgbClr val="000000">
                  <a:alpha val="32000"/>
                </a:srgbClr>
              </a:outerShdw>
            </a:effectLst>
            <a:sp3d>
              <a:bevelT w="190500" h="38100"/>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3200" b="0" i="0" u="none" strike="noStrike" kern="1200" cap="none" spc="0" normalizeH="0" baseline="0" noProof="0" dirty="0">
                  <a:ln>
                    <a:noFill/>
                  </a:ln>
                  <a:solidFill>
                    <a:prstClr val="white"/>
                  </a:solidFill>
                  <a:effectLst/>
                  <a:uLnTx/>
                  <a:uFillTx/>
                  <a:latin typeface="Arial"/>
                  <a:ea typeface="+mn-ea"/>
                  <a:cs typeface="+mn-cs"/>
                </a:rPr>
                <a:t>Czy pacjent kwalifikuje się do ASCT?</a:t>
              </a:r>
            </a:p>
          </p:txBody>
        </p:sp>
      </p:grpSp>
      <p:sp>
        <p:nvSpPr>
          <p:cNvPr id="50" name="Prostokąt: zaokrąglone rogi 7">
            <a:extLst>
              <a:ext uri="{FF2B5EF4-FFF2-40B4-BE49-F238E27FC236}">
                <a16:creationId xmlns:a16="http://schemas.microsoft.com/office/drawing/2014/main" id="{CEE24878-E3ED-44F1-9260-40028BC22C00}"/>
              </a:ext>
            </a:extLst>
          </p:cNvPr>
          <p:cNvSpPr/>
          <p:nvPr/>
        </p:nvSpPr>
        <p:spPr>
          <a:xfrm>
            <a:off x="13223631" y="5958419"/>
            <a:ext cx="6822831" cy="6026637"/>
          </a:xfrm>
          <a:prstGeom prst="roundRect">
            <a:avLst/>
          </a:prstGeom>
          <a:solidFill>
            <a:schemeClr val="accent3"/>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36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Pierwszy wybór: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VMP,</a:t>
            </a:r>
            <a:r>
              <a:rPr kumimoji="0" lang="pl-PL" sz="36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360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VRd</a:t>
            </a:r>
            <a:r>
              <a:rPr kumimoji="0" lang="pl-PL" sz="36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360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Rd</a:t>
            </a:r>
            <a:r>
              <a:rPr kumimoji="0" lang="pl-PL" sz="36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360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DaraVMP</a:t>
            </a:r>
            <a:r>
              <a:rPr kumimoji="0" lang="pl-PL" sz="36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360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DaraRd</a:t>
            </a:r>
            <a:endParaRPr kumimoji="0" lang="pl-PL" sz="36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36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36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Inne opcje:</a:t>
            </a:r>
          </a:p>
          <a:p>
            <a:pPr marL="0" marR="0" lvl="0" indent="0" algn="ctr" defTabSz="914400" eaLnBrk="1" fontAlgn="auto" latinLnBrk="0" hangingPunct="1">
              <a:lnSpc>
                <a:spcPct val="100000"/>
              </a:lnSpc>
              <a:spcBef>
                <a:spcPts val="0"/>
              </a:spcBef>
              <a:spcAft>
                <a:spcPts val="0"/>
              </a:spcAft>
              <a:buClrTx/>
              <a:buSzTx/>
              <a:buFontTx/>
              <a:buNone/>
              <a:tabLst/>
              <a:defRPr/>
            </a:pPr>
            <a:r>
              <a:rPr lang="pl-PL" sz="3600" b="1" kern="1200" dirty="0">
                <a:solidFill>
                  <a:prstClr val="white"/>
                </a:solidFill>
                <a:latin typeface="Calibri" panose="020F0502020204030204" pitchFamily="34" charset="0"/>
                <a:ea typeface="+mn-ea"/>
                <a:cs typeface="Calibri" panose="020F0502020204030204" pitchFamily="34" charset="0"/>
              </a:rPr>
              <a:t>MPT, </a:t>
            </a:r>
            <a:r>
              <a:rPr kumimoji="0" lang="pl-PL"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MPR-R, </a:t>
            </a:r>
            <a:r>
              <a:rPr kumimoji="0" lang="pl-PL"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VCd</a:t>
            </a:r>
            <a:r>
              <a:rPr kumimoji="0" lang="pl-PL"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CTd</a:t>
            </a:r>
            <a:r>
              <a:rPr kumimoji="0" lang="pl-PL"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pl-PL"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Vd</a:t>
            </a:r>
            <a:r>
              <a:rPr kumimoji="0" lang="pl-PL"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BP</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1" name="pole tekstowe 50">
            <a:extLst>
              <a:ext uri="{FF2B5EF4-FFF2-40B4-BE49-F238E27FC236}">
                <a16:creationId xmlns:a16="http://schemas.microsoft.com/office/drawing/2014/main" id="{B49FF347-41A1-4D45-A0E1-C7D482372803}"/>
              </a:ext>
            </a:extLst>
          </p:cNvPr>
          <p:cNvSpPr txBox="1"/>
          <p:nvPr/>
        </p:nvSpPr>
        <p:spPr>
          <a:xfrm>
            <a:off x="7088967" y="5204881"/>
            <a:ext cx="1725537" cy="578882"/>
          </a:xfrm>
          <a:prstGeom prst="roundRect">
            <a:avLst/>
          </a:prstGeom>
          <a:noFill/>
        </p:spPr>
        <p:txBody>
          <a:bodyPr wrap="square" rtlCol="0">
            <a:spAutoFit/>
          </a:bodyPr>
          <a:lstStyle/>
          <a:p>
            <a:pPr algn="ctr" defTabSz="914400" hangingPunct="1">
              <a:lnSpc>
                <a:spcPct val="100000"/>
              </a:lnSpc>
            </a:pPr>
            <a:r>
              <a:rPr lang="pl-PL" b="1" kern="1200" dirty="0">
                <a:solidFill>
                  <a:prstClr val="black"/>
                </a:solidFill>
                <a:latin typeface="Arial"/>
                <a:ea typeface="+mn-ea"/>
                <a:cs typeface="+mn-cs"/>
              </a:rPr>
              <a:t>Tak</a:t>
            </a:r>
            <a:endParaRPr lang="en-US" b="1" kern="1200" dirty="0">
              <a:solidFill>
                <a:prstClr val="black"/>
              </a:solidFill>
              <a:latin typeface="Arial"/>
              <a:ea typeface="+mn-ea"/>
              <a:cs typeface="+mn-cs"/>
            </a:endParaRPr>
          </a:p>
        </p:txBody>
      </p:sp>
      <p:sp>
        <p:nvSpPr>
          <p:cNvPr id="52" name="pole tekstowe 51">
            <a:extLst>
              <a:ext uri="{FF2B5EF4-FFF2-40B4-BE49-F238E27FC236}">
                <a16:creationId xmlns:a16="http://schemas.microsoft.com/office/drawing/2014/main" id="{DFF1965E-3DC4-4099-A352-F628F2960D6F}"/>
              </a:ext>
            </a:extLst>
          </p:cNvPr>
          <p:cNvSpPr txBox="1"/>
          <p:nvPr/>
        </p:nvSpPr>
        <p:spPr>
          <a:xfrm>
            <a:off x="15988772" y="5228670"/>
            <a:ext cx="1292548" cy="578882"/>
          </a:xfrm>
          <a:prstGeom prst="roundRect">
            <a:avLst/>
          </a:prstGeom>
          <a:noFill/>
        </p:spPr>
        <p:txBody>
          <a:bodyPr wrap="square" rtlCol="0">
            <a:spAutoFit/>
          </a:bodyPr>
          <a:lstStyle/>
          <a:p>
            <a:pPr algn="ctr" defTabSz="914400" hangingPunct="1">
              <a:lnSpc>
                <a:spcPct val="100000"/>
              </a:lnSpc>
            </a:pPr>
            <a:r>
              <a:rPr lang="pl-PL" b="1" kern="1200" dirty="0">
                <a:solidFill>
                  <a:prstClr val="black"/>
                </a:solidFill>
                <a:latin typeface="Arial"/>
                <a:ea typeface="+mn-ea"/>
                <a:cs typeface="+mn-cs"/>
              </a:rPr>
              <a:t>Nie</a:t>
            </a:r>
            <a:endParaRPr lang="en-US" b="1" kern="1200" dirty="0">
              <a:solidFill>
                <a:prstClr val="black"/>
              </a:solidFill>
              <a:latin typeface="Arial"/>
              <a:ea typeface="+mn-ea"/>
              <a:cs typeface="+mn-cs"/>
            </a:endParaRPr>
          </a:p>
        </p:txBody>
      </p:sp>
      <p:sp>
        <p:nvSpPr>
          <p:cNvPr id="62" name="pole tekstowe 61">
            <a:extLst>
              <a:ext uri="{FF2B5EF4-FFF2-40B4-BE49-F238E27FC236}">
                <a16:creationId xmlns:a16="http://schemas.microsoft.com/office/drawing/2014/main" id="{171E121F-D540-4AF0-9818-1364B7BEC832}"/>
              </a:ext>
            </a:extLst>
          </p:cNvPr>
          <p:cNvSpPr txBox="1"/>
          <p:nvPr/>
        </p:nvSpPr>
        <p:spPr>
          <a:xfrm>
            <a:off x="5006480" y="12212937"/>
            <a:ext cx="20083564" cy="1404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numCol="3">
            <a:spAutoFit/>
          </a:bodyPr>
          <a:lstStyle/>
          <a:p>
            <a:r>
              <a:rPr lang="en-US" sz="1400" dirty="0" err="1"/>
              <a:t>VTd</a:t>
            </a:r>
            <a:r>
              <a:rPr lang="en-US" sz="1400" dirty="0"/>
              <a:t> – bortezomib, </a:t>
            </a:r>
            <a:r>
              <a:rPr lang="en-US" sz="1400" dirty="0" err="1"/>
              <a:t>talidomid</a:t>
            </a:r>
            <a:r>
              <a:rPr lang="en-US" sz="1400" dirty="0"/>
              <a:t>, deksametazon;</a:t>
            </a:r>
          </a:p>
          <a:p>
            <a:r>
              <a:rPr lang="en-US" sz="1400" dirty="0" err="1"/>
              <a:t>VCd</a:t>
            </a:r>
            <a:r>
              <a:rPr lang="en-US" sz="1400" dirty="0"/>
              <a:t> – bortezomib, </a:t>
            </a:r>
            <a:r>
              <a:rPr lang="en-US" sz="1400" dirty="0" err="1"/>
              <a:t>cyklofosfamid</a:t>
            </a:r>
            <a:r>
              <a:rPr lang="en-US" sz="1400" dirty="0"/>
              <a:t>, deksametazon;</a:t>
            </a:r>
          </a:p>
          <a:p>
            <a:r>
              <a:rPr lang="en-US" sz="1400" dirty="0" err="1"/>
              <a:t>VRd</a:t>
            </a:r>
            <a:r>
              <a:rPr lang="en-US" sz="1400" dirty="0"/>
              <a:t> – bortezomib, lenalidomid, deksametazon;</a:t>
            </a:r>
          </a:p>
          <a:p>
            <a:r>
              <a:rPr lang="en-US" sz="1400" dirty="0"/>
              <a:t>PAD – bortezomib, </a:t>
            </a:r>
            <a:r>
              <a:rPr lang="en-US" sz="1400" dirty="0" err="1"/>
              <a:t>antracyklina</a:t>
            </a:r>
            <a:r>
              <a:rPr lang="en-US" sz="1400" dirty="0"/>
              <a:t>, deksametazon;</a:t>
            </a:r>
          </a:p>
          <a:p>
            <a:r>
              <a:rPr lang="en-US" sz="1400" dirty="0"/>
              <a:t>VMP – bortezomib, </a:t>
            </a:r>
            <a:r>
              <a:rPr lang="en-US" sz="1400" dirty="0" err="1"/>
              <a:t>melfalan</a:t>
            </a:r>
            <a:r>
              <a:rPr lang="en-US" sz="1400" dirty="0"/>
              <a:t>, </a:t>
            </a:r>
            <a:r>
              <a:rPr lang="en-US" sz="1400" dirty="0" err="1"/>
              <a:t>prednizon</a:t>
            </a:r>
            <a:r>
              <a:rPr lang="en-US" sz="1400" dirty="0"/>
              <a:t>;</a:t>
            </a:r>
          </a:p>
          <a:p>
            <a:r>
              <a:rPr lang="en-US" sz="1400" dirty="0"/>
              <a:t>Rd – lenalidomid, deksametazon;</a:t>
            </a:r>
          </a:p>
          <a:p>
            <a:r>
              <a:rPr lang="en-US" sz="1400" dirty="0"/>
              <a:t>D – daratumumab.</a:t>
            </a:r>
          </a:p>
          <a:p>
            <a:r>
              <a:rPr lang="en-US" sz="1400" dirty="0" err="1"/>
              <a:t>DRd</a:t>
            </a:r>
            <a:r>
              <a:rPr lang="en-US" sz="1400" dirty="0"/>
              <a:t> – daratumumab, lenalidomid, deksametazon</a:t>
            </a:r>
          </a:p>
          <a:p>
            <a:r>
              <a:rPr lang="en-US" sz="1400" dirty="0"/>
              <a:t>MPT – </a:t>
            </a:r>
            <a:r>
              <a:rPr lang="en-US" sz="1400" dirty="0" err="1"/>
              <a:t>melfalan</a:t>
            </a:r>
            <a:r>
              <a:rPr lang="en-US" sz="1400" dirty="0"/>
              <a:t>, </a:t>
            </a:r>
            <a:r>
              <a:rPr lang="en-US" sz="1400" dirty="0" err="1"/>
              <a:t>prednizon</a:t>
            </a:r>
            <a:r>
              <a:rPr lang="en-US" sz="1400" dirty="0"/>
              <a:t>, </a:t>
            </a:r>
            <a:r>
              <a:rPr lang="en-US" sz="1400" dirty="0" err="1"/>
              <a:t>talidomid</a:t>
            </a:r>
            <a:r>
              <a:rPr lang="en-US" sz="1400" dirty="0"/>
              <a:t>;</a:t>
            </a:r>
          </a:p>
          <a:p>
            <a:r>
              <a:rPr lang="en-US" sz="1400" dirty="0"/>
              <a:t>MPR-R – </a:t>
            </a:r>
            <a:r>
              <a:rPr lang="en-US" sz="1400" dirty="0" err="1"/>
              <a:t>melfalan</a:t>
            </a:r>
            <a:r>
              <a:rPr lang="en-US" sz="1400" dirty="0"/>
              <a:t>, </a:t>
            </a:r>
            <a:r>
              <a:rPr lang="en-US" sz="1400" dirty="0" err="1"/>
              <a:t>prednizon</a:t>
            </a:r>
            <a:r>
              <a:rPr lang="en-US" sz="1400" dirty="0"/>
              <a:t>, lenalidomid;</a:t>
            </a:r>
          </a:p>
          <a:p>
            <a:r>
              <a:rPr lang="en-US" sz="1400" dirty="0" err="1"/>
              <a:t>Vd</a:t>
            </a:r>
            <a:r>
              <a:rPr lang="en-US" sz="1400" dirty="0"/>
              <a:t> – bortezomib, deksametazon;</a:t>
            </a:r>
          </a:p>
          <a:p>
            <a:r>
              <a:rPr lang="en-US" sz="1400" dirty="0"/>
              <a:t>BP – bendamustyna, </a:t>
            </a:r>
            <a:r>
              <a:rPr lang="en-US" sz="1400" dirty="0" err="1"/>
              <a:t>prednizon</a:t>
            </a:r>
            <a:r>
              <a:rPr lang="en-US" sz="1400" dirty="0"/>
              <a:t>;</a:t>
            </a:r>
          </a:p>
          <a:p>
            <a:r>
              <a:rPr lang="en-US" sz="1400" dirty="0" err="1"/>
              <a:t>CTd</a:t>
            </a:r>
            <a:r>
              <a:rPr lang="en-US" sz="1400" dirty="0"/>
              <a:t> – </a:t>
            </a:r>
            <a:r>
              <a:rPr lang="en-US" sz="1400" dirty="0" err="1"/>
              <a:t>cyklofosfamid</a:t>
            </a:r>
            <a:r>
              <a:rPr lang="en-US" sz="1400" dirty="0"/>
              <a:t>, </a:t>
            </a:r>
            <a:r>
              <a:rPr lang="en-US" sz="1400" dirty="0" err="1"/>
              <a:t>talidomid</a:t>
            </a:r>
            <a:r>
              <a:rPr lang="en-US" sz="1400" dirty="0"/>
              <a:t>, deksametazon</a:t>
            </a:r>
          </a:p>
        </p:txBody>
      </p:sp>
      <p:sp>
        <p:nvSpPr>
          <p:cNvPr id="66" name="pole tekstowe 65">
            <a:extLst>
              <a:ext uri="{FF2B5EF4-FFF2-40B4-BE49-F238E27FC236}">
                <a16:creationId xmlns:a16="http://schemas.microsoft.com/office/drawing/2014/main" id="{A36E3883-4045-403A-989D-3DB448BE3A1B}"/>
              </a:ext>
            </a:extLst>
          </p:cNvPr>
          <p:cNvSpPr txBox="1"/>
          <p:nvPr/>
        </p:nvSpPr>
        <p:spPr>
          <a:xfrm rot="16200000">
            <a:off x="21666607" y="10899544"/>
            <a:ext cx="5032240" cy="4025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l-PL" sz="1800" dirty="0"/>
              <a:t>Pogrubione – dostępne w Polsce</a:t>
            </a:r>
            <a:endParaRPr lang="en-US" sz="1800" dirty="0"/>
          </a:p>
        </p:txBody>
      </p:sp>
    </p:spTree>
    <p:extLst>
      <p:ext uri="{BB962C8B-B14F-4D97-AF65-F5344CB8AC3E}">
        <p14:creationId xmlns:p14="http://schemas.microsoft.com/office/powerpoint/2010/main" val="21886110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B5B28B-25A2-4230-8B12-DF99ED4D0866}"/>
              </a:ext>
            </a:extLst>
          </p:cNvPr>
          <p:cNvSpPr>
            <a:spLocks noGrp="1"/>
          </p:cNvSpPr>
          <p:nvPr>
            <p:ph type="title"/>
          </p:nvPr>
        </p:nvSpPr>
        <p:spPr/>
        <p:txBody>
          <a:bodyPr/>
          <a:lstStyle/>
          <a:p>
            <a:r>
              <a:rPr lang="pl-PL" dirty="0"/>
              <a:t>Leczenie pacjentów kwalifikujących są do ASCT</a:t>
            </a:r>
            <a:endParaRPr lang="en-US" dirty="0"/>
          </a:p>
        </p:txBody>
      </p:sp>
      <p:sp>
        <p:nvSpPr>
          <p:cNvPr id="3" name="Symbol zastępczy tekstu 2">
            <a:extLst>
              <a:ext uri="{FF2B5EF4-FFF2-40B4-BE49-F238E27FC236}">
                <a16:creationId xmlns:a16="http://schemas.microsoft.com/office/drawing/2014/main" id="{9AEB0D92-4290-4BA9-9B6D-40FD246418B5}"/>
              </a:ext>
            </a:extLst>
          </p:cNvPr>
          <p:cNvSpPr>
            <a:spLocks noGrp="1"/>
          </p:cNvSpPr>
          <p:nvPr>
            <p:ph type="body" sz="half" idx="1"/>
          </p:nvPr>
        </p:nvSpPr>
        <p:spPr>
          <a:xfrm>
            <a:off x="4817327" y="4486790"/>
            <a:ext cx="17011787" cy="7032725"/>
          </a:xfrm>
        </p:spPr>
        <p:txBody>
          <a:bodyPr numCol="1"/>
          <a:lstStyle/>
          <a:p>
            <a:r>
              <a:rPr lang="pl-PL" sz="3600" dirty="0"/>
              <a:t>Liczne badania kliniczne porównujące ASCT vs jego odroczenie wykazały, że transplantacja wydłuża czas przeżycia bez progresji.</a:t>
            </a:r>
          </a:p>
          <a:p>
            <a:endParaRPr lang="pl-PL" sz="3600" dirty="0"/>
          </a:p>
          <a:p>
            <a:r>
              <a:rPr lang="pl-PL" sz="3600" dirty="0"/>
              <a:t>Protokół indukujący przed ASCT powinien zawierać 3 leki, choć aktualnie do terapii wprowadzane są połączenia 4-lekowe (np. </a:t>
            </a:r>
            <a:r>
              <a:rPr lang="pl-PL" sz="3600" dirty="0" err="1"/>
              <a:t>Dara</a:t>
            </a:r>
            <a:r>
              <a:rPr lang="pl-PL" sz="3600" dirty="0"/>
              <a:t>-VTD).</a:t>
            </a:r>
          </a:p>
          <a:p>
            <a:endParaRPr lang="pl-PL" sz="3600" dirty="0"/>
          </a:p>
          <a:p>
            <a:r>
              <a:rPr lang="pl-PL" sz="3600" dirty="0"/>
              <a:t>W Polsce, podstawą terapii indukującej są schematy oparte na </a:t>
            </a:r>
            <a:r>
              <a:rPr lang="pl-PL" sz="3600" dirty="0" err="1"/>
              <a:t>bortezomibie</a:t>
            </a:r>
            <a:r>
              <a:rPr lang="pl-PL" sz="3600" dirty="0"/>
              <a:t>.</a:t>
            </a:r>
          </a:p>
          <a:p>
            <a:endParaRPr lang="pl-PL" sz="3600" dirty="0"/>
          </a:p>
          <a:p>
            <a:r>
              <a:rPr lang="pl-PL" sz="3600" dirty="0"/>
              <a:t>Wysoka skuteczność protokołu </a:t>
            </a:r>
            <a:r>
              <a:rPr lang="pl-PL" sz="3600" dirty="0" err="1"/>
              <a:t>VTd</a:t>
            </a:r>
            <a:r>
              <a:rPr lang="pl-PL" sz="3600" dirty="0"/>
              <a:t> musi być równoważona wystąpieniem polineuropatii obwodowej indukowanej chemioterapią. Zwiększenie dostępności do lenalidomidu pozwoli na zastąpienie talidomidu w terapii indukującej i szersze stosowanie schematu VRD. </a:t>
            </a:r>
            <a:endParaRPr lang="en-US" sz="3600" dirty="0"/>
          </a:p>
        </p:txBody>
      </p:sp>
    </p:spTree>
    <p:extLst>
      <p:ext uri="{BB962C8B-B14F-4D97-AF65-F5344CB8AC3E}">
        <p14:creationId xmlns:p14="http://schemas.microsoft.com/office/powerpoint/2010/main" val="178667298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ymbol zastępczy tekstu 19">
            <a:extLst>
              <a:ext uri="{FF2B5EF4-FFF2-40B4-BE49-F238E27FC236}">
                <a16:creationId xmlns:a16="http://schemas.microsoft.com/office/drawing/2014/main" id="{A3F5E632-D6CF-4B23-BF8D-F38092A18713}"/>
              </a:ext>
            </a:extLst>
          </p:cNvPr>
          <p:cNvSpPr>
            <a:spLocks noGrp="1"/>
          </p:cNvSpPr>
          <p:nvPr>
            <p:ph type="body" sz="quarter" idx="21"/>
          </p:nvPr>
        </p:nvSpPr>
        <p:spPr>
          <a:xfrm>
            <a:off x="12365999" y="3786742"/>
            <a:ext cx="3045303" cy="3045303"/>
          </a:xfrm>
          <a:solidFill>
            <a:srgbClr val="E4C8E0">
              <a:alpha val="58824"/>
            </a:srgbClr>
          </a:solidFill>
        </p:spPr>
        <p:txBody>
          <a:bodyPr/>
          <a:lstStyle/>
          <a:p>
            <a:r>
              <a:rPr lang="pl-PL" dirty="0"/>
              <a:t> </a:t>
            </a:r>
            <a:endParaRPr lang="en-US" dirty="0"/>
          </a:p>
        </p:txBody>
      </p:sp>
      <p:sp>
        <p:nvSpPr>
          <p:cNvPr id="21" name="Symbol zastępczy tekstu 20">
            <a:extLst>
              <a:ext uri="{FF2B5EF4-FFF2-40B4-BE49-F238E27FC236}">
                <a16:creationId xmlns:a16="http://schemas.microsoft.com/office/drawing/2014/main" id="{4F146804-9BE0-4026-9BBC-5709C63DD4A2}"/>
              </a:ext>
            </a:extLst>
          </p:cNvPr>
          <p:cNvSpPr>
            <a:spLocks noGrp="1"/>
          </p:cNvSpPr>
          <p:nvPr>
            <p:ph type="body" sz="quarter" idx="22"/>
          </p:nvPr>
        </p:nvSpPr>
        <p:spPr>
          <a:xfrm>
            <a:off x="2103738" y="3605674"/>
            <a:ext cx="3094409" cy="3093706"/>
          </a:xfrm>
          <a:solidFill>
            <a:srgbClr val="C5D6E4">
              <a:alpha val="58824"/>
            </a:srgbClr>
          </a:solidFill>
        </p:spPr>
        <p:txBody>
          <a:bodyPr/>
          <a:lstStyle/>
          <a:p>
            <a:r>
              <a:rPr lang="pl-PL" dirty="0"/>
              <a:t> </a:t>
            </a:r>
            <a:endParaRPr lang="en-US" dirty="0"/>
          </a:p>
        </p:txBody>
      </p:sp>
      <p:sp>
        <p:nvSpPr>
          <p:cNvPr id="2" name="Tytuł 1">
            <a:extLst>
              <a:ext uri="{FF2B5EF4-FFF2-40B4-BE49-F238E27FC236}">
                <a16:creationId xmlns:a16="http://schemas.microsoft.com/office/drawing/2014/main" id="{DA1EA99B-5B72-49EB-8DC5-CCAF5746DF0A}"/>
              </a:ext>
            </a:extLst>
          </p:cNvPr>
          <p:cNvSpPr>
            <a:spLocks noGrp="1"/>
          </p:cNvSpPr>
          <p:nvPr>
            <p:ph type="title"/>
          </p:nvPr>
        </p:nvSpPr>
        <p:spPr/>
        <p:txBody>
          <a:bodyPr/>
          <a:lstStyle/>
          <a:p>
            <a:r>
              <a:rPr lang="pl-PL" dirty="0"/>
              <a:t>Definicje odpowiedzi na leczenie wg IMWG</a:t>
            </a:r>
            <a:endParaRPr lang="en-US" dirty="0"/>
          </a:p>
        </p:txBody>
      </p:sp>
      <p:sp>
        <p:nvSpPr>
          <p:cNvPr id="22" name="Symbol zastępczy tekstu 21">
            <a:extLst>
              <a:ext uri="{FF2B5EF4-FFF2-40B4-BE49-F238E27FC236}">
                <a16:creationId xmlns:a16="http://schemas.microsoft.com/office/drawing/2014/main" id="{622BD554-CC38-45BF-ADDD-325190D15868}"/>
              </a:ext>
            </a:extLst>
          </p:cNvPr>
          <p:cNvSpPr>
            <a:spLocks noGrp="1"/>
          </p:cNvSpPr>
          <p:nvPr>
            <p:ph type="body" sz="quarter" idx="23"/>
          </p:nvPr>
        </p:nvSpPr>
        <p:spPr>
          <a:xfrm>
            <a:off x="2810278" y="4469005"/>
            <a:ext cx="8984170" cy="847887"/>
          </a:xfrm>
        </p:spPr>
        <p:txBody>
          <a:bodyPr/>
          <a:lstStyle/>
          <a:p>
            <a:r>
              <a:rPr lang="pl-PL" b="1" dirty="0"/>
              <a:t>Wydzielające formy szpiczaka</a:t>
            </a:r>
            <a:endParaRPr lang="en-US" b="1" dirty="0"/>
          </a:p>
        </p:txBody>
      </p:sp>
      <p:sp>
        <p:nvSpPr>
          <p:cNvPr id="23" name="Symbol zastępczy tekstu 22">
            <a:extLst>
              <a:ext uri="{FF2B5EF4-FFF2-40B4-BE49-F238E27FC236}">
                <a16:creationId xmlns:a16="http://schemas.microsoft.com/office/drawing/2014/main" id="{1250CCE4-1A7B-46B2-8541-BC45B4A09B53}"/>
              </a:ext>
            </a:extLst>
          </p:cNvPr>
          <p:cNvSpPr>
            <a:spLocks noGrp="1"/>
          </p:cNvSpPr>
          <p:nvPr>
            <p:ph type="body" sz="quarter" idx="24"/>
          </p:nvPr>
        </p:nvSpPr>
        <p:spPr>
          <a:xfrm>
            <a:off x="12589552" y="4469005"/>
            <a:ext cx="8984170" cy="847887"/>
          </a:xfrm>
        </p:spPr>
        <p:txBody>
          <a:bodyPr/>
          <a:lstStyle/>
          <a:p>
            <a:r>
              <a:rPr lang="pl-PL" b="1" dirty="0"/>
              <a:t>Choroba łańcuchów lekkich</a:t>
            </a:r>
            <a:endParaRPr lang="en-US" b="1" dirty="0"/>
          </a:p>
        </p:txBody>
      </p:sp>
      <p:graphicFrame>
        <p:nvGraphicFramePr>
          <p:cNvPr id="24" name="Tabela 22">
            <a:extLst>
              <a:ext uri="{FF2B5EF4-FFF2-40B4-BE49-F238E27FC236}">
                <a16:creationId xmlns:a16="http://schemas.microsoft.com/office/drawing/2014/main" id="{AEDCDEDB-F388-4A09-8A35-0269B8A8348E}"/>
              </a:ext>
            </a:extLst>
          </p:cNvPr>
          <p:cNvGraphicFramePr>
            <a:graphicFrameLocks noGrp="1"/>
          </p:cNvGraphicFramePr>
          <p:nvPr>
            <p:extLst>
              <p:ext uri="{D42A27DB-BD31-4B8C-83A1-F6EECF244321}">
                <p14:modId xmlns:p14="http://schemas.microsoft.com/office/powerpoint/2010/main" val="1427368429"/>
              </p:ext>
            </p:extLst>
          </p:nvPr>
        </p:nvGraphicFramePr>
        <p:xfrm>
          <a:off x="12192000" y="5316892"/>
          <a:ext cx="8984170" cy="4800600"/>
        </p:xfrm>
        <a:graphic>
          <a:graphicData uri="http://schemas.openxmlformats.org/drawingml/2006/table">
            <a:tbl>
              <a:tblPr firstRow="1" bandRow="1">
                <a:tableStyleId>{9D7B26C5-4107-4FEC-AEDC-1716B250A1EF}</a:tableStyleId>
              </a:tblPr>
              <a:tblGrid>
                <a:gridCol w="1824828">
                  <a:extLst>
                    <a:ext uri="{9D8B030D-6E8A-4147-A177-3AD203B41FA5}">
                      <a16:colId xmlns:a16="http://schemas.microsoft.com/office/drawing/2014/main" val="2858461099"/>
                    </a:ext>
                  </a:extLst>
                </a:gridCol>
                <a:gridCol w="7159342">
                  <a:extLst>
                    <a:ext uri="{9D8B030D-6E8A-4147-A177-3AD203B41FA5}">
                      <a16:colId xmlns:a16="http://schemas.microsoft.com/office/drawing/2014/main" val="4142485191"/>
                    </a:ext>
                  </a:extLst>
                </a:gridCol>
              </a:tblGrid>
              <a:tr h="435262">
                <a:tc>
                  <a:txBody>
                    <a:bodyPr/>
                    <a:lstStyle/>
                    <a:p>
                      <a:pPr marL="0" indent="0" algn="l">
                        <a:buFont typeface="Arial" panose="020B0604020202020204" pitchFamily="34" charset="0"/>
                        <a:buNone/>
                      </a:pPr>
                      <a:r>
                        <a:rPr lang="pl-PL" sz="4000" b="1" dirty="0"/>
                        <a:t>CR</a:t>
                      </a:r>
                      <a:endParaRPr lang="en-US" sz="4000" b="1" dirty="0"/>
                    </a:p>
                  </a:txBody>
                  <a:tcPr anchor="ctr"/>
                </a:tc>
                <a:tc>
                  <a:txBody>
                    <a:bodyPr/>
                    <a:lstStyle/>
                    <a:p>
                      <a:pPr marL="342900" indent="-342900" algn="l">
                        <a:lnSpc>
                          <a:spcPct val="150000"/>
                        </a:lnSpc>
                        <a:buFont typeface="Arial" panose="020B0604020202020204" pitchFamily="34" charset="0"/>
                        <a:buChar char="•"/>
                      </a:pPr>
                      <a:r>
                        <a:rPr lang="pl-PL" sz="1800" b="1" dirty="0"/>
                        <a:t>prawidłowy współczynnik FLC 0,26–1,65</a:t>
                      </a:r>
                    </a:p>
                    <a:p>
                      <a:pPr marL="342900" indent="-342900" algn="l">
                        <a:lnSpc>
                          <a:spcPct val="150000"/>
                        </a:lnSpc>
                        <a:buFont typeface="Arial" panose="020B0604020202020204" pitchFamily="34" charset="0"/>
                        <a:buChar char="•"/>
                      </a:pPr>
                      <a:r>
                        <a:rPr lang="pl-PL" sz="1800" b="1" dirty="0"/>
                        <a:t>&lt; 5% plazmocytów w szpiku (biopsja 1x)</a:t>
                      </a:r>
                    </a:p>
                    <a:p>
                      <a:pPr marL="342900" indent="-342900" algn="l">
                        <a:lnSpc>
                          <a:spcPct val="150000"/>
                        </a:lnSpc>
                        <a:buFont typeface="Arial" panose="020B0604020202020204" pitchFamily="34" charset="0"/>
                        <a:buChar char="•"/>
                      </a:pPr>
                      <a:r>
                        <a:rPr lang="pl-PL" sz="1800" b="1" dirty="0"/>
                        <a:t>całkowite zniknięcie guzów </a:t>
                      </a:r>
                      <a:r>
                        <a:rPr lang="pl-PL" sz="1800" b="1" dirty="0" err="1"/>
                        <a:t>plazmocytoma</a:t>
                      </a:r>
                      <a:r>
                        <a:rPr lang="pl-PL" sz="1800" b="1" dirty="0"/>
                        <a:t> w </a:t>
                      </a:r>
                      <a:r>
                        <a:rPr lang="pl-PL" sz="1800" b="1" dirty="0" err="1"/>
                        <a:t>tk</a:t>
                      </a:r>
                      <a:r>
                        <a:rPr lang="pl-PL" sz="1800" b="1" dirty="0"/>
                        <a:t>. miękkich</a:t>
                      </a:r>
                      <a:endParaRPr lang="en-US" sz="1800" b="1" dirty="0"/>
                    </a:p>
                  </a:txBody>
                  <a:tcPr anchor="ctr"/>
                </a:tc>
                <a:extLst>
                  <a:ext uri="{0D108BD9-81ED-4DB2-BD59-A6C34878D82A}">
                    <a16:rowId xmlns:a16="http://schemas.microsoft.com/office/drawing/2014/main" val="2276956299"/>
                  </a:ext>
                </a:extLst>
              </a:tr>
              <a:tr h="533558">
                <a:tc>
                  <a:txBody>
                    <a:bodyPr/>
                    <a:lstStyle/>
                    <a:p>
                      <a:pPr marL="0" indent="0" algn="l">
                        <a:buFont typeface="Arial" panose="020B0604020202020204" pitchFamily="34" charset="0"/>
                        <a:buNone/>
                      </a:pPr>
                      <a:r>
                        <a:rPr lang="pl-PL" sz="4000" b="1" dirty="0"/>
                        <a:t>VGPR</a:t>
                      </a:r>
                      <a:endParaRPr lang="en-US" sz="4000" b="1" dirty="0"/>
                    </a:p>
                  </a:txBody>
                  <a:tcPr anchor="ctr"/>
                </a:tc>
                <a:tc>
                  <a:txBody>
                    <a:bodyPr/>
                    <a:lstStyle/>
                    <a:p>
                      <a:pPr marL="285750" indent="-285750" algn="l">
                        <a:lnSpc>
                          <a:spcPct val="150000"/>
                        </a:lnSpc>
                        <a:buFont typeface="Arial" panose="020B0604020202020204" pitchFamily="34" charset="0"/>
                        <a:buChar char="•"/>
                      </a:pPr>
                      <a:r>
                        <a:rPr lang="pl-PL" sz="1800" b="1" i="0" u="none" strike="noStrike" cap="none" spc="0" baseline="0" dirty="0">
                          <a:solidFill>
                            <a:schemeClr val="tx1"/>
                          </a:solidFill>
                          <a:uFillTx/>
                          <a:latin typeface="+mn-lt"/>
                          <a:ea typeface="+mn-ea"/>
                          <a:cs typeface="+mn-cs"/>
                          <a:sym typeface="Helvetica Neue"/>
                        </a:rPr>
                        <a:t>&gt;90% zmniejszenie różnicy stężeń pomiędzy klonalnym łańcuchem w FLC, </a:t>
                      </a:r>
                      <a:r>
                        <a:rPr lang="en-US" sz="1800" b="1" i="0" u="none" strike="noStrike" cap="none" spc="0" baseline="0" dirty="0">
                          <a:solidFill>
                            <a:schemeClr val="tx1"/>
                          </a:solidFill>
                          <a:uFillTx/>
                          <a:latin typeface="+mn-lt"/>
                          <a:ea typeface="+mn-ea"/>
                          <a:cs typeface="+mn-cs"/>
                          <a:sym typeface="Helvetica Neue"/>
                        </a:rPr>
                        <a:t>a </a:t>
                      </a:r>
                      <a:r>
                        <a:rPr lang="en-US" sz="1800" b="1" i="0" u="none" strike="noStrike" cap="none" spc="0" baseline="0" dirty="0" err="1">
                          <a:solidFill>
                            <a:schemeClr val="tx1"/>
                          </a:solidFill>
                          <a:uFillTx/>
                          <a:latin typeface="+mn-lt"/>
                          <a:ea typeface="+mn-ea"/>
                          <a:cs typeface="+mn-cs"/>
                          <a:sym typeface="Helvetica Neue"/>
                        </a:rPr>
                        <a:t>łańcuchem</a:t>
                      </a:r>
                      <a:r>
                        <a:rPr lang="en-US" sz="1800" b="1" i="0" u="none" strike="noStrike" cap="none" spc="0" baseline="0" dirty="0">
                          <a:solidFill>
                            <a:schemeClr val="tx1"/>
                          </a:solidFill>
                          <a:uFillTx/>
                          <a:latin typeface="+mn-lt"/>
                          <a:ea typeface="+mn-ea"/>
                          <a:cs typeface="+mn-cs"/>
                          <a:sym typeface="Helvetica Neue"/>
                        </a:rPr>
                        <a:t> </a:t>
                      </a:r>
                      <a:r>
                        <a:rPr lang="en-US" sz="1800" b="1" i="0" u="none" strike="noStrike" cap="none" spc="0" baseline="0" dirty="0" err="1">
                          <a:solidFill>
                            <a:schemeClr val="tx1"/>
                          </a:solidFill>
                          <a:uFillTx/>
                          <a:latin typeface="+mn-lt"/>
                          <a:ea typeface="+mn-ea"/>
                          <a:cs typeface="+mn-cs"/>
                          <a:sym typeface="Helvetica Neue"/>
                        </a:rPr>
                        <a:t>nieklonalnym</a:t>
                      </a:r>
                      <a:endParaRPr lang="pl-PL" sz="1800" b="1" i="0" u="none" strike="noStrike" cap="none" spc="0" baseline="0" dirty="0">
                        <a:solidFill>
                          <a:schemeClr val="tx1"/>
                        </a:solidFill>
                        <a:uFillTx/>
                        <a:latin typeface="+mn-lt"/>
                        <a:ea typeface="+mn-ea"/>
                        <a:cs typeface="+mn-cs"/>
                        <a:sym typeface="Helvetica Neue"/>
                      </a:endParaRPr>
                    </a:p>
                    <a:p>
                      <a:pPr marL="285750" indent="-285750" algn="l">
                        <a:lnSpc>
                          <a:spcPct val="150000"/>
                        </a:lnSpc>
                        <a:buFont typeface="Arial" panose="020B0604020202020204" pitchFamily="34" charset="0"/>
                        <a:buChar char="•"/>
                      </a:pPr>
                      <a:r>
                        <a:rPr lang="pl-PL" sz="1800" b="1" i="0" u="none" strike="noStrike" cap="none" spc="0" baseline="0" dirty="0">
                          <a:solidFill>
                            <a:schemeClr val="tx1"/>
                          </a:solidFill>
                          <a:uFillTx/>
                          <a:latin typeface="+mn-lt"/>
                          <a:ea typeface="+mn-ea"/>
                          <a:cs typeface="+mn-cs"/>
                          <a:sym typeface="Helvetica Neue"/>
                        </a:rPr>
                        <a:t>&lt; 5% </a:t>
                      </a:r>
                      <a:r>
                        <a:rPr lang="pl-PL" sz="1800" b="1" i="0" u="none" strike="noStrike" cap="none" spc="0" baseline="0" dirty="0" err="1">
                          <a:solidFill>
                            <a:schemeClr val="tx1"/>
                          </a:solidFill>
                          <a:uFillTx/>
                          <a:latin typeface="+mn-lt"/>
                          <a:ea typeface="+mn-ea"/>
                          <a:cs typeface="+mn-cs"/>
                          <a:sym typeface="Helvetica Neue"/>
                        </a:rPr>
                        <a:t>plazmocytow</a:t>
                      </a:r>
                      <a:r>
                        <a:rPr lang="pl-PL" sz="1800" b="1" i="0" u="none" strike="noStrike" cap="none" spc="0" baseline="0" dirty="0">
                          <a:solidFill>
                            <a:schemeClr val="tx1"/>
                          </a:solidFill>
                          <a:uFillTx/>
                          <a:latin typeface="+mn-lt"/>
                          <a:ea typeface="+mn-ea"/>
                          <a:cs typeface="+mn-cs"/>
                          <a:sym typeface="Helvetica Neue"/>
                        </a:rPr>
                        <a:t> w szpiku (biopsja 1x)</a:t>
                      </a:r>
                    </a:p>
                    <a:p>
                      <a:pPr marL="285750" indent="-285750" algn="l">
                        <a:lnSpc>
                          <a:spcPct val="150000"/>
                        </a:lnSpc>
                        <a:buFont typeface="Arial" panose="020B0604020202020204" pitchFamily="34" charset="0"/>
                        <a:buChar char="•"/>
                      </a:pPr>
                      <a:r>
                        <a:rPr lang="pl-PL" sz="1800" b="1" i="0" u="none" strike="noStrike" cap="none" spc="0" baseline="0" dirty="0">
                          <a:solidFill>
                            <a:schemeClr val="tx1"/>
                          </a:solidFill>
                          <a:uFillTx/>
                          <a:latin typeface="+mn-lt"/>
                          <a:ea typeface="+mn-ea"/>
                          <a:cs typeface="+mn-cs"/>
                          <a:sym typeface="Helvetica Neue"/>
                        </a:rPr>
                        <a:t>całkowite zniknięcie </a:t>
                      </a:r>
                      <a:r>
                        <a:rPr lang="pl-PL" sz="1800" b="1" i="0" u="none" strike="noStrike" cap="none" spc="0" baseline="0" dirty="0" err="1">
                          <a:solidFill>
                            <a:schemeClr val="tx1"/>
                          </a:solidFill>
                          <a:uFillTx/>
                          <a:latin typeface="+mn-lt"/>
                          <a:ea typeface="+mn-ea"/>
                          <a:cs typeface="+mn-cs"/>
                          <a:sym typeface="Helvetica Neue"/>
                        </a:rPr>
                        <a:t>guzow</a:t>
                      </a:r>
                      <a:r>
                        <a:rPr lang="pl-PL" sz="1800" b="1" i="0" u="none" strike="noStrike" cap="none" spc="0" baseline="0" dirty="0">
                          <a:solidFill>
                            <a:schemeClr val="tx1"/>
                          </a:solidFill>
                          <a:uFillTx/>
                          <a:latin typeface="+mn-lt"/>
                          <a:ea typeface="+mn-ea"/>
                          <a:cs typeface="+mn-cs"/>
                          <a:sym typeface="Helvetica Neue"/>
                        </a:rPr>
                        <a:t> </a:t>
                      </a:r>
                      <a:r>
                        <a:rPr lang="pl-PL" sz="1800" b="1" i="0" u="none" strike="noStrike" cap="none" spc="0" baseline="0" dirty="0" err="1">
                          <a:solidFill>
                            <a:schemeClr val="tx1"/>
                          </a:solidFill>
                          <a:uFillTx/>
                          <a:latin typeface="+mn-lt"/>
                          <a:ea typeface="+mn-ea"/>
                          <a:cs typeface="+mn-cs"/>
                          <a:sym typeface="Helvetica Neue"/>
                        </a:rPr>
                        <a:t>plazmocytoma</a:t>
                      </a:r>
                      <a:r>
                        <a:rPr lang="pl-PL" sz="1800" b="1" i="0" u="none" strike="noStrike" cap="none" spc="0" baseline="0" dirty="0">
                          <a:solidFill>
                            <a:schemeClr val="tx1"/>
                          </a:solidFill>
                          <a:uFillTx/>
                          <a:latin typeface="+mn-lt"/>
                          <a:ea typeface="+mn-ea"/>
                          <a:cs typeface="+mn-cs"/>
                          <a:sym typeface="Helvetica Neue"/>
                        </a:rPr>
                        <a:t> w </a:t>
                      </a:r>
                      <a:r>
                        <a:rPr lang="pl-PL" sz="1800" b="1" i="0" u="none" strike="noStrike" cap="none" spc="0" baseline="0" dirty="0" err="1">
                          <a:solidFill>
                            <a:schemeClr val="tx1"/>
                          </a:solidFill>
                          <a:uFillTx/>
                          <a:latin typeface="+mn-lt"/>
                          <a:ea typeface="+mn-ea"/>
                          <a:cs typeface="+mn-cs"/>
                          <a:sym typeface="Helvetica Neue"/>
                        </a:rPr>
                        <a:t>tk</a:t>
                      </a:r>
                      <a:r>
                        <a:rPr lang="pl-PL" sz="1800" b="1" i="0" u="none" strike="noStrike" cap="none" spc="0" baseline="0" dirty="0">
                          <a:solidFill>
                            <a:schemeClr val="tx1"/>
                          </a:solidFill>
                          <a:uFillTx/>
                          <a:latin typeface="+mn-lt"/>
                          <a:ea typeface="+mn-ea"/>
                          <a:cs typeface="+mn-cs"/>
                          <a:sym typeface="Helvetica Neue"/>
                        </a:rPr>
                        <a:t>. miękkich</a:t>
                      </a:r>
                      <a:endParaRPr lang="en-US" sz="1800" b="1" dirty="0"/>
                    </a:p>
                  </a:txBody>
                  <a:tcPr anchor="ctr"/>
                </a:tc>
                <a:extLst>
                  <a:ext uri="{0D108BD9-81ED-4DB2-BD59-A6C34878D82A}">
                    <a16:rowId xmlns:a16="http://schemas.microsoft.com/office/drawing/2014/main" val="2405610281"/>
                  </a:ext>
                </a:extLst>
              </a:tr>
              <a:tr h="947903">
                <a:tc>
                  <a:txBody>
                    <a:bodyPr/>
                    <a:lstStyle/>
                    <a:p>
                      <a:pPr marL="0" indent="0" algn="l">
                        <a:buFont typeface="Arial" panose="020B0604020202020204" pitchFamily="34" charset="0"/>
                        <a:buNone/>
                      </a:pPr>
                      <a:r>
                        <a:rPr lang="pl-PL" sz="4000" b="1" dirty="0"/>
                        <a:t>PR</a:t>
                      </a:r>
                      <a:endParaRPr lang="en-US" sz="4000" b="1" dirty="0"/>
                    </a:p>
                  </a:txBody>
                  <a:tcPr anchor="ctr"/>
                </a:tc>
                <a:tc>
                  <a:txBody>
                    <a:bodyPr/>
                    <a:lstStyle/>
                    <a:p>
                      <a:pPr marL="285750" indent="-285750" algn="l">
                        <a:lnSpc>
                          <a:spcPct val="150000"/>
                        </a:lnSpc>
                        <a:buFont typeface="Arial" panose="020B0604020202020204" pitchFamily="34" charset="0"/>
                        <a:buChar char="•"/>
                      </a:pPr>
                      <a:r>
                        <a:rPr lang="pl-PL" sz="1800" b="1" i="0" u="none" strike="noStrike" cap="none" spc="0" baseline="0" dirty="0">
                          <a:solidFill>
                            <a:schemeClr val="tx1"/>
                          </a:solidFill>
                          <a:uFillTx/>
                          <a:latin typeface="+mn-lt"/>
                          <a:ea typeface="+mn-ea"/>
                          <a:cs typeface="+mn-cs"/>
                          <a:sym typeface="Helvetica Neue"/>
                        </a:rPr>
                        <a:t>≥ 50% zmniejszenie różnicy stężeń pomiędzy klonalnym łańcuchem w FLC, </a:t>
                      </a:r>
                      <a:r>
                        <a:rPr lang="en-US" sz="1800" b="1" i="0" u="none" strike="noStrike" cap="none" spc="0" baseline="0" dirty="0">
                          <a:solidFill>
                            <a:schemeClr val="tx1"/>
                          </a:solidFill>
                          <a:uFillTx/>
                          <a:latin typeface="+mn-lt"/>
                          <a:ea typeface="+mn-ea"/>
                          <a:cs typeface="+mn-cs"/>
                          <a:sym typeface="Helvetica Neue"/>
                        </a:rPr>
                        <a:t>a </a:t>
                      </a:r>
                      <a:r>
                        <a:rPr lang="en-US" sz="1800" b="1" i="0" u="none" strike="noStrike" cap="none" spc="0" baseline="0" dirty="0" err="1">
                          <a:solidFill>
                            <a:schemeClr val="tx1"/>
                          </a:solidFill>
                          <a:uFillTx/>
                          <a:latin typeface="+mn-lt"/>
                          <a:ea typeface="+mn-ea"/>
                          <a:cs typeface="+mn-cs"/>
                          <a:sym typeface="Helvetica Neue"/>
                        </a:rPr>
                        <a:t>łańcuchem</a:t>
                      </a:r>
                      <a:r>
                        <a:rPr lang="en-US" sz="1800" b="1" i="0" u="none" strike="noStrike" cap="none" spc="0" baseline="0" dirty="0">
                          <a:solidFill>
                            <a:schemeClr val="tx1"/>
                          </a:solidFill>
                          <a:uFillTx/>
                          <a:latin typeface="+mn-lt"/>
                          <a:ea typeface="+mn-ea"/>
                          <a:cs typeface="+mn-cs"/>
                          <a:sym typeface="Helvetica Neue"/>
                        </a:rPr>
                        <a:t> </a:t>
                      </a:r>
                      <a:r>
                        <a:rPr lang="en-US" sz="1800" b="1" i="0" u="none" strike="noStrike" cap="none" spc="0" baseline="0" dirty="0" err="1">
                          <a:solidFill>
                            <a:schemeClr val="tx1"/>
                          </a:solidFill>
                          <a:uFillTx/>
                          <a:latin typeface="+mn-lt"/>
                          <a:ea typeface="+mn-ea"/>
                          <a:cs typeface="+mn-cs"/>
                          <a:sym typeface="Helvetica Neue"/>
                        </a:rPr>
                        <a:t>nieklonalnym</a:t>
                      </a:r>
                      <a:endParaRPr lang="pl-PL" sz="1800" b="1" i="0" u="none" strike="noStrike" cap="none" spc="0" baseline="0" dirty="0">
                        <a:solidFill>
                          <a:schemeClr val="tx1"/>
                        </a:solidFill>
                        <a:uFillTx/>
                        <a:latin typeface="+mn-lt"/>
                        <a:ea typeface="+mn-ea"/>
                        <a:cs typeface="+mn-cs"/>
                        <a:sym typeface="Helvetica Neue"/>
                      </a:endParaRPr>
                    </a:p>
                    <a:p>
                      <a:pPr marL="285750" indent="-285750" algn="l">
                        <a:lnSpc>
                          <a:spcPct val="150000"/>
                        </a:lnSpc>
                        <a:buFont typeface="Arial" panose="020B0604020202020204" pitchFamily="34" charset="0"/>
                        <a:buChar char="•"/>
                      </a:pPr>
                      <a:r>
                        <a:rPr lang="pl-PL" sz="1800" b="1" i="0" u="none" strike="noStrike" cap="none" spc="0" baseline="0" dirty="0">
                          <a:solidFill>
                            <a:schemeClr val="tx1"/>
                          </a:solidFill>
                          <a:uFillTx/>
                          <a:latin typeface="+mn-lt"/>
                          <a:ea typeface="+mn-ea"/>
                          <a:cs typeface="+mn-cs"/>
                          <a:sym typeface="Helvetica Neue"/>
                        </a:rPr>
                        <a:t>redukcja ≥ 50% rozmiaru guzów </a:t>
                      </a:r>
                      <a:r>
                        <a:rPr lang="pl-PL" sz="1800" b="1" i="0" u="none" strike="noStrike" cap="none" spc="0" baseline="0" dirty="0" err="1">
                          <a:solidFill>
                            <a:schemeClr val="tx1"/>
                          </a:solidFill>
                          <a:uFillTx/>
                          <a:latin typeface="+mn-lt"/>
                          <a:ea typeface="+mn-ea"/>
                          <a:cs typeface="+mn-cs"/>
                          <a:sym typeface="Helvetica Neue"/>
                        </a:rPr>
                        <a:t>plazmocytoma</a:t>
                      </a:r>
                      <a:r>
                        <a:rPr lang="pl-PL" sz="1800" b="1" i="0" u="none" strike="noStrike" cap="none" spc="0" baseline="0" dirty="0">
                          <a:solidFill>
                            <a:schemeClr val="tx1"/>
                          </a:solidFill>
                          <a:uFillTx/>
                          <a:latin typeface="+mn-lt"/>
                          <a:ea typeface="+mn-ea"/>
                          <a:cs typeface="+mn-cs"/>
                          <a:sym typeface="Helvetica Neue"/>
                        </a:rPr>
                        <a:t> w </a:t>
                      </a:r>
                      <a:r>
                        <a:rPr lang="pl-PL" sz="1800" b="1" i="0" u="none" strike="noStrike" cap="none" spc="0" baseline="0" dirty="0" err="1">
                          <a:solidFill>
                            <a:schemeClr val="tx1"/>
                          </a:solidFill>
                          <a:uFillTx/>
                          <a:latin typeface="+mn-lt"/>
                          <a:ea typeface="+mn-ea"/>
                          <a:cs typeface="+mn-cs"/>
                          <a:sym typeface="Helvetica Neue"/>
                        </a:rPr>
                        <a:t>tk</a:t>
                      </a:r>
                      <a:r>
                        <a:rPr lang="pl-PL" sz="1800" b="1" i="0" u="none" strike="noStrike" cap="none" spc="0" baseline="0" dirty="0">
                          <a:solidFill>
                            <a:schemeClr val="tx1"/>
                          </a:solidFill>
                          <a:uFillTx/>
                          <a:latin typeface="+mn-lt"/>
                          <a:ea typeface="+mn-ea"/>
                          <a:cs typeface="+mn-cs"/>
                          <a:sym typeface="Helvetica Neue"/>
                        </a:rPr>
                        <a:t>. miękkich</a:t>
                      </a:r>
                      <a:endParaRPr lang="en-US" sz="1800" b="1" dirty="0"/>
                    </a:p>
                  </a:txBody>
                  <a:tcPr anchor="ctr"/>
                </a:tc>
                <a:extLst>
                  <a:ext uri="{0D108BD9-81ED-4DB2-BD59-A6C34878D82A}">
                    <a16:rowId xmlns:a16="http://schemas.microsoft.com/office/drawing/2014/main" val="593625400"/>
                  </a:ext>
                </a:extLst>
              </a:tr>
            </a:tbl>
          </a:graphicData>
        </a:graphic>
      </p:graphicFrame>
      <p:graphicFrame>
        <p:nvGraphicFramePr>
          <p:cNvPr id="25" name="Tabela 22">
            <a:extLst>
              <a:ext uri="{FF2B5EF4-FFF2-40B4-BE49-F238E27FC236}">
                <a16:creationId xmlns:a16="http://schemas.microsoft.com/office/drawing/2014/main" id="{30F2C44B-74AB-4D7E-8047-485EE663614E}"/>
              </a:ext>
            </a:extLst>
          </p:cNvPr>
          <p:cNvGraphicFramePr>
            <a:graphicFrameLocks noGrp="1"/>
          </p:cNvGraphicFramePr>
          <p:nvPr>
            <p:extLst>
              <p:ext uri="{D42A27DB-BD31-4B8C-83A1-F6EECF244321}">
                <p14:modId xmlns:p14="http://schemas.microsoft.com/office/powerpoint/2010/main" val="772621749"/>
              </p:ext>
            </p:extLst>
          </p:nvPr>
        </p:nvGraphicFramePr>
        <p:xfrm>
          <a:off x="2103738" y="5309393"/>
          <a:ext cx="8984170" cy="7616982"/>
        </p:xfrm>
        <a:graphic>
          <a:graphicData uri="http://schemas.openxmlformats.org/drawingml/2006/table">
            <a:tbl>
              <a:tblPr firstRow="1" bandRow="1">
                <a:tableStyleId>{9D7B26C5-4107-4FEC-AEDC-1716B250A1EF}</a:tableStyleId>
              </a:tblPr>
              <a:tblGrid>
                <a:gridCol w="1824828">
                  <a:extLst>
                    <a:ext uri="{9D8B030D-6E8A-4147-A177-3AD203B41FA5}">
                      <a16:colId xmlns:a16="http://schemas.microsoft.com/office/drawing/2014/main" val="2858461099"/>
                    </a:ext>
                  </a:extLst>
                </a:gridCol>
                <a:gridCol w="7159342">
                  <a:extLst>
                    <a:ext uri="{9D8B030D-6E8A-4147-A177-3AD203B41FA5}">
                      <a16:colId xmlns:a16="http://schemas.microsoft.com/office/drawing/2014/main" val="4142485191"/>
                    </a:ext>
                  </a:extLst>
                </a:gridCol>
              </a:tblGrid>
              <a:tr h="1411993">
                <a:tc>
                  <a:txBody>
                    <a:bodyPr/>
                    <a:lstStyle/>
                    <a:p>
                      <a:pPr marL="0" indent="0" algn="l">
                        <a:buFont typeface="Arial" panose="020B0604020202020204" pitchFamily="34" charset="0"/>
                        <a:buNone/>
                      </a:pPr>
                      <a:r>
                        <a:rPr lang="pl-PL" sz="4000" b="1" dirty="0"/>
                        <a:t>CR</a:t>
                      </a:r>
                      <a:endParaRPr lang="en-US" sz="4000" b="1" dirty="0"/>
                    </a:p>
                  </a:txBody>
                  <a:tcPr anchor="ctr"/>
                </a:tc>
                <a:tc>
                  <a:txBody>
                    <a:bodyPr/>
                    <a:lstStyle/>
                    <a:p>
                      <a:pPr marL="285750" indent="-285750" algn="l">
                        <a:lnSpc>
                          <a:spcPct val="150000"/>
                        </a:lnSpc>
                        <a:buFont typeface="Arial" panose="020B0604020202020204" pitchFamily="34" charset="0"/>
                        <a:buChar char="•"/>
                      </a:pPr>
                      <a:r>
                        <a:rPr lang="pl-PL" sz="1800" b="1" dirty="0"/>
                        <a:t>ujemna </a:t>
                      </a:r>
                      <a:r>
                        <a:rPr lang="pl-PL" sz="1800" b="1" dirty="0" err="1"/>
                        <a:t>immunofiksacja</a:t>
                      </a:r>
                      <a:r>
                        <a:rPr lang="pl-PL" sz="1800" b="1" dirty="0"/>
                        <a:t> w surowicy i moczu (2x),</a:t>
                      </a:r>
                    </a:p>
                    <a:p>
                      <a:pPr marL="285750" indent="-285750" algn="l">
                        <a:lnSpc>
                          <a:spcPct val="150000"/>
                        </a:lnSpc>
                        <a:buFont typeface="Arial" panose="020B0604020202020204" pitchFamily="34" charset="0"/>
                        <a:buChar char="•"/>
                      </a:pPr>
                      <a:r>
                        <a:rPr lang="pl-PL" sz="1800" b="1" dirty="0"/>
                        <a:t>&lt; 5% plazmocytów w szpiku (nie wymagane powtarzanie biopsji szpiku)</a:t>
                      </a:r>
                    </a:p>
                    <a:p>
                      <a:pPr marL="285750" indent="-285750" algn="l">
                        <a:lnSpc>
                          <a:spcPct val="150000"/>
                        </a:lnSpc>
                        <a:buFont typeface="Arial" panose="020B0604020202020204" pitchFamily="34" charset="0"/>
                        <a:buChar char="•"/>
                      </a:pPr>
                      <a:r>
                        <a:rPr lang="pl-PL" sz="1800" b="1" dirty="0"/>
                        <a:t>całkowite zniknięcie guzów </a:t>
                      </a:r>
                      <a:r>
                        <a:rPr lang="pl-PL" sz="1800" b="1" dirty="0" err="1"/>
                        <a:t>plazmocytoma</a:t>
                      </a:r>
                      <a:r>
                        <a:rPr lang="pl-PL" sz="1800" b="1" dirty="0"/>
                        <a:t> w tkankach miękkich</a:t>
                      </a:r>
                      <a:endParaRPr lang="en-US" sz="1800" b="1" dirty="0"/>
                    </a:p>
                  </a:txBody>
                  <a:tcPr anchor="ctr"/>
                </a:tc>
                <a:extLst>
                  <a:ext uri="{0D108BD9-81ED-4DB2-BD59-A6C34878D82A}">
                    <a16:rowId xmlns:a16="http://schemas.microsoft.com/office/drawing/2014/main" val="2276956299"/>
                  </a:ext>
                </a:extLst>
              </a:tr>
              <a:tr h="1411993">
                <a:tc>
                  <a:txBody>
                    <a:bodyPr/>
                    <a:lstStyle/>
                    <a:p>
                      <a:pPr marL="0" indent="0" algn="l">
                        <a:buFont typeface="Arial" panose="020B0604020202020204" pitchFamily="34" charset="0"/>
                        <a:buNone/>
                      </a:pPr>
                      <a:r>
                        <a:rPr lang="pl-PL" sz="4000" b="1" dirty="0"/>
                        <a:t>VGPR</a:t>
                      </a:r>
                      <a:endParaRPr lang="en-US" sz="4000" b="1" dirty="0"/>
                    </a:p>
                  </a:txBody>
                  <a:tcPr anchor="ctr"/>
                </a:tc>
                <a:tc>
                  <a:txBody>
                    <a:bodyPr/>
                    <a:lstStyle/>
                    <a:p>
                      <a:pPr marL="285750" indent="-285750" algn="l">
                        <a:lnSpc>
                          <a:spcPct val="150000"/>
                        </a:lnSpc>
                        <a:buFont typeface="Arial" panose="020B0604020202020204" pitchFamily="34" charset="0"/>
                        <a:buChar char="•"/>
                      </a:pPr>
                      <a:r>
                        <a:rPr lang="pl-PL" sz="1800" b="1" i="0" u="none" strike="noStrike" cap="none" spc="0" baseline="0" dirty="0">
                          <a:solidFill>
                            <a:schemeClr val="tx1"/>
                          </a:solidFill>
                          <a:uFillTx/>
                          <a:latin typeface="+mn-lt"/>
                          <a:ea typeface="+mn-ea"/>
                          <a:cs typeface="+mn-cs"/>
                          <a:sym typeface="Helvetica Neue"/>
                        </a:rPr>
                        <a:t>białko M wykrywalne w surowicy i moczu </a:t>
                      </a:r>
                      <a:r>
                        <a:rPr lang="pl-PL" sz="1800" b="1" i="0" u="none" strike="noStrike" cap="none" spc="0" baseline="0" dirty="0" err="1">
                          <a:solidFill>
                            <a:schemeClr val="tx1"/>
                          </a:solidFill>
                          <a:uFillTx/>
                          <a:latin typeface="+mn-lt"/>
                          <a:ea typeface="+mn-ea"/>
                          <a:cs typeface="+mn-cs"/>
                          <a:sym typeface="Helvetica Neue"/>
                        </a:rPr>
                        <a:t>immunofiksacją</a:t>
                      </a:r>
                      <a:r>
                        <a:rPr lang="pl-PL" sz="1800" b="1" i="0" u="none" strike="noStrike" cap="none" spc="0" baseline="0" dirty="0">
                          <a:solidFill>
                            <a:schemeClr val="tx1"/>
                          </a:solidFill>
                          <a:uFillTx/>
                          <a:latin typeface="+mn-lt"/>
                          <a:ea typeface="+mn-ea"/>
                          <a:cs typeface="+mn-cs"/>
                          <a:sym typeface="Helvetica Neue"/>
                        </a:rPr>
                        <a:t>, ale niewidoczne w elektroforezie lub ≥ 90% redukcji białka M w surowicy</a:t>
                      </a:r>
                    </a:p>
                    <a:p>
                      <a:pPr marL="285750" indent="-285750" algn="l">
                        <a:lnSpc>
                          <a:spcPct val="150000"/>
                        </a:lnSpc>
                        <a:buFont typeface="Arial" panose="020B0604020202020204" pitchFamily="34" charset="0"/>
                        <a:buChar char="•"/>
                      </a:pPr>
                      <a:r>
                        <a:rPr lang="pl-PL" sz="1800" b="1" i="0" u="none" strike="noStrike" cap="none" spc="0" baseline="0" dirty="0">
                          <a:solidFill>
                            <a:schemeClr val="tx1"/>
                          </a:solidFill>
                          <a:uFillTx/>
                          <a:latin typeface="+mn-lt"/>
                          <a:ea typeface="+mn-ea"/>
                          <a:cs typeface="+mn-cs"/>
                          <a:sym typeface="Helvetica Neue"/>
                        </a:rPr>
                        <a:t>białko M w moczu &lt;100 mg/24 h</a:t>
                      </a:r>
                      <a:endParaRPr lang="en-US" sz="1800" b="1" dirty="0"/>
                    </a:p>
                  </a:txBody>
                  <a:tcPr anchor="ctr"/>
                </a:tc>
                <a:extLst>
                  <a:ext uri="{0D108BD9-81ED-4DB2-BD59-A6C34878D82A}">
                    <a16:rowId xmlns:a16="http://schemas.microsoft.com/office/drawing/2014/main" val="2405610281"/>
                  </a:ext>
                </a:extLst>
              </a:tr>
              <a:tr h="2315267">
                <a:tc>
                  <a:txBody>
                    <a:bodyPr/>
                    <a:lstStyle/>
                    <a:p>
                      <a:pPr marL="0" indent="0" algn="l">
                        <a:buFont typeface="Arial" panose="020B0604020202020204" pitchFamily="34" charset="0"/>
                        <a:buNone/>
                      </a:pPr>
                      <a:r>
                        <a:rPr lang="pl-PL" sz="4000" b="1" dirty="0"/>
                        <a:t>PR</a:t>
                      </a:r>
                      <a:endParaRPr lang="en-US" sz="4000" b="1" dirty="0"/>
                    </a:p>
                  </a:txBody>
                  <a:tcPr anchor="ctr"/>
                </a:tc>
                <a:tc>
                  <a:txBody>
                    <a:bodyPr/>
                    <a:lstStyle/>
                    <a:p>
                      <a:pPr marL="285750" indent="-285750" algn="l">
                        <a:lnSpc>
                          <a:spcPct val="150000"/>
                        </a:lnSpc>
                        <a:buFont typeface="Arial" panose="020B0604020202020204" pitchFamily="34" charset="0"/>
                        <a:buChar char="•"/>
                      </a:pPr>
                      <a:r>
                        <a:rPr lang="pl-PL" sz="1800" b="1" dirty="0"/>
                        <a:t>≥ 50% redukcji białka M w surowicy</a:t>
                      </a:r>
                    </a:p>
                    <a:p>
                      <a:pPr marL="285750" indent="-285750" algn="l">
                        <a:lnSpc>
                          <a:spcPct val="150000"/>
                        </a:lnSpc>
                        <a:buFont typeface="Arial" panose="020B0604020202020204" pitchFamily="34" charset="0"/>
                        <a:buChar char="•"/>
                      </a:pPr>
                      <a:r>
                        <a:rPr lang="pl-PL" sz="1800" b="1" dirty="0"/>
                        <a:t>≥ 90% redukcji białka M w moczu 24-h, lub poniżej &lt;200 mg/24-h</a:t>
                      </a:r>
                    </a:p>
                    <a:p>
                      <a:pPr marL="285750" indent="-285750" algn="l">
                        <a:lnSpc>
                          <a:spcPct val="150000"/>
                        </a:lnSpc>
                        <a:buFont typeface="Arial" panose="020B0604020202020204" pitchFamily="34" charset="0"/>
                        <a:buChar char="•"/>
                      </a:pPr>
                      <a:r>
                        <a:rPr lang="pl-PL" sz="1800" b="1" dirty="0"/>
                        <a:t>jeżeli przy rozpoznaniu były obecne guzy </a:t>
                      </a:r>
                      <a:r>
                        <a:rPr lang="pl-PL" sz="1800" b="1" dirty="0" err="1"/>
                        <a:t>plazmocytoma</a:t>
                      </a:r>
                      <a:r>
                        <a:rPr lang="pl-PL" sz="1800" b="1" dirty="0"/>
                        <a:t> w </a:t>
                      </a:r>
                      <a:r>
                        <a:rPr lang="pl-PL" sz="1800" b="1" dirty="0" err="1"/>
                        <a:t>tk</a:t>
                      </a:r>
                      <a:r>
                        <a:rPr lang="pl-PL" sz="1800" b="1" dirty="0"/>
                        <a:t>. miękkich, dodatkowo do w/w kryteriów wymaga się ≥ 50% redukcji ich rozmiaru</a:t>
                      </a:r>
                      <a:endParaRPr lang="en-US" sz="1800" b="1" dirty="0"/>
                    </a:p>
                  </a:txBody>
                  <a:tcPr anchor="ctr"/>
                </a:tc>
                <a:extLst>
                  <a:ext uri="{0D108BD9-81ED-4DB2-BD59-A6C34878D82A}">
                    <a16:rowId xmlns:a16="http://schemas.microsoft.com/office/drawing/2014/main" val="593625400"/>
                  </a:ext>
                </a:extLst>
              </a:tr>
              <a:tr h="1170462">
                <a:tc>
                  <a:txBody>
                    <a:bodyPr/>
                    <a:lstStyle/>
                    <a:p>
                      <a:pPr marL="0" indent="0" algn="l">
                        <a:buFont typeface="Arial" panose="020B0604020202020204" pitchFamily="34" charset="0"/>
                        <a:buNone/>
                      </a:pPr>
                      <a:r>
                        <a:rPr lang="pl-PL" sz="4000" b="1" dirty="0"/>
                        <a:t>SD</a:t>
                      </a:r>
                      <a:endParaRPr lang="en-US" sz="4000" b="1" dirty="0"/>
                    </a:p>
                  </a:txBody>
                  <a:tcPr anchor="ctr"/>
                </a:tc>
                <a:tc>
                  <a:txBody>
                    <a:bodyPr/>
                    <a:lstStyle/>
                    <a:p>
                      <a:pPr marL="285750" indent="-285750" algn="l">
                        <a:lnSpc>
                          <a:spcPct val="150000"/>
                        </a:lnSpc>
                        <a:buFont typeface="Arial" panose="020B0604020202020204" pitchFamily="34" charset="0"/>
                        <a:buChar char="•"/>
                      </a:pPr>
                      <a:r>
                        <a:rPr lang="pl-PL" sz="1800" b="1" dirty="0"/>
                        <a:t>nie spełnione kryteria CR, VGPR, PR lub progresji choroby (PD)</a:t>
                      </a:r>
                      <a:endParaRPr lang="en-US" sz="1800" b="1" dirty="0"/>
                    </a:p>
                  </a:txBody>
                  <a:tcPr anchor="ctr"/>
                </a:tc>
                <a:extLst>
                  <a:ext uri="{0D108BD9-81ED-4DB2-BD59-A6C34878D82A}">
                    <a16:rowId xmlns:a16="http://schemas.microsoft.com/office/drawing/2014/main" val="1936666327"/>
                  </a:ext>
                </a:extLst>
              </a:tr>
            </a:tbl>
          </a:graphicData>
        </a:graphic>
      </p:graphicFrame>
    </p:spTree>
    <p:extLst>
      <p:ext uri="{BB962C8B-B14F-4D97-AF65-F5344CB8AC3E}">
        <p14:creationId xmlns:p14="http://schemas.microsoft.com/office/powerpoint/2010/main" val="319245698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E00B5A20-C69A-43F4-8375-F104929B765B}"/>
              </a:ext>
            </a:extLst>
          </p:cNvPr>
          <p:cNvSpPr>
            <a:spLocks noGrp="1"/>
          </p:cNvSpPr>
          <p:nvPr>
            <p:ph type="title"/>
          </p:nvPr>
        </p:nvSpPr>
        <p:spPr/>
        <p:txBody>
          <a:bodyPr/>
          <a:lstStyle/>
          <a:p>
            <a:r>
              <a:rPr lang="pl-PL" dirty="0"/>
              <a:t>Choroba resztkowa (MRD)</a:t>
            </a:r>
            <a:endParaRPr lang="en-US" dirty="0"/>
          </a:p>
        </p:txBody>
      </p:sp>
      <p:sp>
        <p:nvSpPr>
          <p:cNvPr id="8" name="Symbol zastępczy tekstu 7">
            <a:extLst>
              <a:ext uri="{FF2B5EF4-FFF2-40B4-BE49-F238E27FC236}">
                <a16:creationId xmlns:a16="http://schemas.microsoft.com/office/drawing/2014/main" id="{9220D88C-1DA1-4EA7-8CBF-51F4DAC4357E}"/>
              </a:ext>
            </a:extLst>
          </p:cNvPr>
          <p:cNvSpPr>
            <a:spLocks noGrp="1"/>
          </p:cNvSpPr>
          <p:nvPr>
            <p:ph type="body" sz="quarter" idx="21"/>
          </p:nvPr>
        </p:nvSpPr>
        <p:spPr/>
        <p:txBody>
          <a:bodyPr/>
          <a:lstStyle/>
          <a:p>
            <a:r>
              <a:rPr lang="pl-PL" dirty="0"/>
              <a:t> </a:t>
            </a:r>
            <a:endParaRPr lang="en-US" dirty="0"/>
          </a:p>
        </p:txBody>
      </p:sp>
      <p:sp>
        <p:nvSpPr>
          <p:cNvPr id="9" name="Symbol zastępczy tekstu 8">
            <a:extLst>
              <a:ext uri="{FF2B5EF4-FFF2-40B4-BE49-F238E27FC236}">
                <a16:creationId xmlns:a16="http://schemas.microsoft.com/office/drawing/2014/main" id="{1FCAE93A-F399-4E60-8722-DC6D8107335B}"/>
              </a:ext>
            </a:extLst>
          </p:cNvPr>
          <p:cNvSpPr>
            <a:spLocks noGrp="1"/>
          </p:cNvSpPr>
          <p:nvPr>
            <p:ph type="body" sz="quarter" idx="22"/>
          </p:nvPr>
        </p:nvSpPr>
        <p:spPr/>
        <p:txBody>
          <a:bodyPr/>
          <a:lstStyle/>
          <a:p>
            <a:r>
              <a:rPr lang="pl-PL" dirty="0"/>
              <a:t> </a:t>
            </a:r>
            <a:endParaRPr lang="en-US" dirty="0"/>
          </a:p>
        </p:txBody>
      </p:sp>
      <p:sp>
        <p:nvSpPr>
          <p:cNvPr id="10" name="Symbol zastępczy tekstu 9">
            <a:extLst>
              <a:ext uri="{FF2B5EF4-FFF2-40B4-BE49-F238E27FC236}">
                <a16:creationId xmlns:a16="http://schemas.microsoft.com/office/drawing/2014/main" id="{86FC0F6F-A149-4CAD-82BC-025502D7CFF1}"/>
              </a:ext>
            </a:extLst>
          </p:cNvPr>
          <p:cNvSpPr>
            <a:spLocks noGrp="1"/>
          </p:cNvSpPr>
          <p:nvPr>
            <p:ph type="body" sz="quarter" idx="23"/>
          </p:nvPr>
        </p:nvSpPr>
        <p:spPr/>
        <p:txBody>
          <a:bodyPr/>
          <a:lstStyle/>
          <a:p>
            <a:r>
              <a:rPr lang="pl-PL" dirty="0"/>
              <a:t> </a:t>
            </a:r>
            <a:endParaRPr lang="en-US" dirty="0"/>
          </a:p>
        </p:txBody>
      </p:sp>
      <p:sp>
        <p:nvSpPr>
          <p:cNvPr id="11" name="Symbol zastępczy tekstu 10">
            <a:extLst>
              <a:ext uri="{FF2B5EF4-FFF2-40B4-BE49-F238E27FC236}">
                <a16:creationId xmlns:a16="http://schemas.microsoft.com/office/drawing/2014/main" id="{7B65D98D-FF2B-4D6C-A6FD-16EF900D62F7}"/>
              </a:ext>
            </a:extLst>
          </p:cNvPr>
          <p:cNvSpPr>
            <a:spLocks noGrp="1"/>
          </p:cNvSpPr>
          <p:nvPr>
            <p:ph type="body" sz="quarter" idx="24"/>
          </p:nvPr>
        </p:nvSpPr>
        <p:spPr/>
        <p:txBody>
          <a:bodyPr/>
          <a:lstStyle/>
          <a:p>
            <a:r>
              <a:rPr lang="pl-PL" dirty="0"/>
              <a:t> </a:t>
            </a:r>
            <a:endParaRPr lang="en-US" dirty="0"/>
          </a:p>
        </p:txBody>
      </p:sp>
      <p:sp>
        <p:nvSpPr>
          <p:cNvPr id="12" name="Symbol zastępczy tekstu 11">
            <a:extLst>
              <a:ext uri="{FF2B5EF4-FFF2-40B4-BE49-F238E27FC236}">
                <a16:creationId xmlns:a16="http://schemas.microsoft.com/office/drawing/2014/main" id="{3EFE884F-F54F-426C-A42D-CD2E3D14C2F8}"/>
              </a:ext>
            </a:extLst>
          </p:cNvPr>
          <p:cNvSpPr>
            <a:spLocks noGrp="1"/>
          </p:cNvSpPr>
          <p:nvPr>
            <p:ph type="body" sz="quarter" idx="25"/>
          </p:nvPr>
        </p:nvSpPr>
        <p:spPr>
          <a:xfrm>
            <a:off x="2503809" y="11407545"/>
            <a:ext cx="4464342" cy="762234"/>
          </a:xfrm>
        </p:spPr>
        <p:txBody>
          <a:bodyPr/>
          <a:lstStyle/>
          <a:p>
            <a:r>
              <a:rPr lang="pl-PL" dirty="0"/>
              <a:t> </a:t>
            </a:r>
            <a:endParaRPr lang="en-US" dirty="0"/>
          </a:p>
        </p:txBody>
      </p:sp>
      <p:sp>
        <p:nvSpPr>
          <p:cNvPr id="13" name="Symbol zastępczy tekstu 12">
            <a:extLst>
              <a:ext uri="{FF2B5EF4-FFF2-40B4-BE49-F238E27FC236}">
                <a16:creationId xmlns:a16="http://schemas.microsoft.com/office/drawing/2014/main" id="{E8CCA890-F388-4410-811D-F6596F1CE739}"/>
              </a:ext>
            </a:extLst>
          </p:cNvPr>
          <p:cNvSpPr>
            <a:spLocks noGrp="1"/>
          </p:cNvSpPr>
          <p:nvPr>
            <p:ph type="body" sz="quarter" idx="26"/>
          </p:nvPr>
        </p:nvSpPr>
        <p:spPr>
          <a:xfrm>
            <a:off x="7472548" y="11407545"/>
            <a:ext cx="4464342" cy="762234"/>
          </a:xfrm>
        </p:spPr>
        <p:txBody>
          <a:bodyPr/>
          <a:lstStyle/>
          <a:p>
            <a:r>
              <a:rPr lang="pl-PL" dirty="0"/>
              <a:t> </a:t>
            </a:r>
            <a:endParaRPr lang="en-US" dirty="0"/>
          </a:p>
        </p:txBody>
      </p:sp>
      <p:sp>
        <p:nvSpPr>
          <p:cNvPr id="14" name="Symbol zastępczy tekstu 13">
            <a:extLst>
              <a:ext uri="{FF2B5EF4-FFF2-40B4-BE49-F238E27FC236}">
                <a16:creationId xmlns:a16="http://schemas.microsoft.com/office/drawing/2014/main" id="{B05AAF05-053B-4BB3-A4EF-18E5EE0B0E11}"/>
              </a:ext>
            </a:extLst>
          </p:cNvPr>
          <p:cNvSpPr>
            <a:spLocks noGrp="1"/>
          </p:cNvSpPr>
          <p:nvPr>
            <p:ph type="body" sz="quarter" idx="27"/>
          </p:nvPr>
        </p:nvSpPr>
        <p:spPr>
          <a:xfrm>
            <a:off x="12441287" y="11407545"/>
            <a:ext cx="4464343" cy="762234"/>
          </a:xfrm>
        </p:spPr>
        <p:txBody>
          <a:bodyPr/>
          <a:lstStyle/>
          <a:p>
            <a:r>
              <a:rPr lang="pl-PL" dirty="0"/>
              <a:t> </a:t>
            </a:r>
            <a:endParaRPr lang="en-US" dirty="0"/>
          </a:p>
        </p:txBody>
      </p:sp>
      <p:sp>
        <p:nvSpPr>
          <p:cNvPr id="15" name="Symbol zastępczy tekstu 14">
            <a:extLst>
              <a:ext uri="{FF2B5EF4-FFF2-40B4-BE49-F238E27FC236}">
                <a16:creationId xmlns:a16="http://schemas.microsoft.com/office/drawing/2014/main" id="{BA8760BF-FFAA-48ED-9160-620E52ADB5A0}"/>
              </a:ext>
            </a:extLst>
          </p:cNvPr>
          <p:cNvSpPr>
            <a:spLocks noGrp="1"/>
          </p:cNvSpPr>
          <p:nvPr>
            <p:ph type="body" sz="quarter" idx="28"/>
          </p:nvPr>
        </p:nvSpPr>
        <p:spPr>
          <a:xfrm>
            <a:off x="17404204" y="11407545"/>
            <a:ext cx="4475988" cy="762234"/>
          </a:xfrm>
        </p:spPr>
        <p:txBody>
          <a:bodyPr/>
          <a:lstStyle/>
          <a:p>
            <a:r>
              <a:rPr lang="pl-PL" dirty="0"/>
              <a:t> </a:t>
            </a:r>
            <a:endParaRPr lang="en-US" dirty="0"/>
          </a:p>
        </p:txBody>
      </p:sp>
      <p:sp>
        <p:nvSpPr>
          <p:cNvPr id="16" name="Symbol zastępczy tekstu 15">
            <a:extLst>
              <a:ext uri="{FF2B5EF4-FFF2-40B4-BE49-F238E27FC236}">
                <a16:creationId xmlns:a16="http://schemas.microsoft.com/office/drawing/2014/main" id="{91168FA2-420B-454C-8FCE-B595543E2188}"/>
              </a:ext>
            </a:extLst>
          </p:cNvPr>
          <p:cNvSpPr>
            <a:spLocks noGrp="1"/>
          </p:cNvSpPr>
          <p:nvPr>
            <p:ph type="body" sz="quarter" idx="29"/>
          </p:nvPr>
        </p:nvSpPr>
        <p:spPr/>
        <p:txBody>
          <a:bodyPr/>
          <a:lstStyle/>
          <a:p>
            <a:r>
              <a:rPr lang="pl-PL" sz="2000" dirty="0"/>
              <a:t>Brak klonalnych komórek plazmatycznych w badaniu NGS w aspiracie szpiku kostnego, w którym</a:t>
            </a:r>
          </a:p>
          <a:p>
            <a:r>
              <a:rPr lang="pl-PL" sz="2000" dirty="0"/>
              <a:t>obecność klonu jest zdefiniowana jako mniej niż dwa identyczne odczyty sekwencjonowania uzyskane po sekwencjonowaniu DNA </a:t>
            </a:r>
            <a:r>
              <a:rPr lang="pl-PL" sz="2000" dirty="0" err="1"/>
              <a:t>aspiratów</a:t>
            </a:r>
            <a:r>
              <a:rPr lang="pl-PL" sz="2000" dirty="0"/>
              <a:t> szpiku kostnego przy użyciu platformy </a:t>
            </a:r>
            <a:r>
              <a:rPr lang="pl-PL" sz="2000" dirty="0" err="1"/>
              <a:t>LymphoSIGHT</a:t>
            </a:r>
            <a:r>
              <a:rPr lang="pl-PL" sz="2000" dirty="0"/>
              <a:t> lub</a:t>
            </a:r>
          </a:p>
          <a:p>
            <a:r>
              <a:rPr lang="pl-PL" sz="2000" dirty="0" err="1"/>
              <a:t>zwalidowanej</a:t>
            </a:r>
            <a:r>
              <a:rPr lang="pl-PL" sz="2000" dirty="0"/>
              <a:t> metody równoważnej z minimalną czułością 1 w 105 komórkach jądrzastych lub wyższą.</a:t>
            </a:r>
            <a:endParaRPr lang="en-US" sz="2000" dirty="0"/>
          </a:p>
        </p:txBody>
      </p:sp>
      <p:sp>
        <p:nvSpPr>
          <p:cNvPr id="17" name="Symbol zastępczy tekstu 16">
            <a:extLst>
              <a:ext uri="{FF2B5EF4-FFF2-40B4-BE49-F238E27FC236}">
                <a16:creationId xmlns:a16="http://schemas.microsoft.com/office/drawing/2014/main" id="{E0FD2603-0231-4675-8931-B0C05A13DB91}"/>
              </a:ext>
            </a:extLst>
          </p:cNvPr>
          <p:cNvSpPr>
            <a:spLocks noGrp="1"/>
          </p:cNvSpPr>
          <p:nvPr>
            <p:ph type="body" sz="quarter" idx="30"/>
          </p:nvPr>
        </p:nvSpPr>
        <p:spPr/>
        <p:txBody>
          <a:bodyPr/>
          <a:lstStyle/>
          <a:p>
            <a:r>
              <a:rPr lang="pl-PL" sz="2000" dirty="0"/>
              <a:t>Brak fenotypowo nieprawidłowych klonalnych komórek plazmatycznych przez NGF</a:t>
            </a:r>
            <a:br>
              <a:rPr lang="pl-PL" sz="2000" dirty="0"/>
            </a:br>
            <a:r>
              <a:rPr lang="pl-PL" sz="2000" dirty="0"/>
              <a:t>w aspiratach szpiku kostnego przy użyciu protokołu </a:t>
            </a:r>
            <a:r>
              <a:rPr lang="pl-PL" sz="2000" dirty="0" err="1"/>
              <a:t>EuroFlow</a:t>
            </a:r>
            <a:r>
              <a:rPr lang="pl-PL" sz="2000" dirty="0"/>
              <a:t/>
            </a:r>
            <a:br>
              <a:rPr lang="pl-PL" sz="2000" dirty="0"/>
            </a:br>
            <a:r>
              <a:rPr lang="pl-PL" sz="2000" dirty="0"/>
              <a:t>lub </a:t>
            </a:r>
            <a:r>
              <a:rPr lang="pl-PL" sz="2000" dirty="0" err="1"/>
              <a:t>zwalidowanej</a:t>
            </a:r>
            <a:r>
              <a:rPr lang="pl-PL" sz="2000" dirty="0"/>
              <a:t> metody</a:t>
            </a:r>
          </a:p>
          <a:p>
            <a:r>
              <a:rPr lang="pl-PL" sz="2000" dirty="0"/>
              <a:t>równoważnej z minimalną czułością 1 na 10</a:t>
            </a:r>
            <a:r>
              <a:rPr lang="pl-PL" sz="2000" baseline="30000" dirty="0"/>
              <a:t>5</a:t>
            </a:r>
            <a:r>
              <a:rPr lang="pl-PL" sz="2000" dirty="0"/>
              <a:t> komórek jądrzastych lub wyższą.</a:t>
            </a:r>
            <a:endParaRPr lang="en-US" sz="2000" dirty="0"/>
          </a:p>
        </p:txBody>
      </p:sp>
      <p:sp>
        <p:nvSpPr>
          <p:cNvPr id="18" name="Symbol zastępczy tekstu 17">
            <a:extLst>
              <a:ext uri="{FF2B5EF4-FFF2-40B4-BE49-F238E27FC236}">
                <a16:creationId xmlns:a16="http://schemas.microsoft.com/office/drawing/2014/main" id="{4EE5977E-385A-4E21-8CAB-EFCB554ACB9D}"/>
              </a:ext>
            </a:extLst>
          </p:cNvPr>
          <p:cNvSpPr>
            <a:spLocks noGrp="1"/>
          </p:cNvSpPr>
          <p:nvPr>
            <p:ph type="body" sz="quarter" idx="31"/>
          </p:nvPr>
        </p:nvSpPr>
        <p:spPr/>
        <p:txBody>
          <a:bodyPr/>
          <a:lstStyle/>
          <a:p>
            <a:r>
              <a:rPr lang="pl-PL" sz="2000" dirty="0"/>
              <a:t>Ujemny wynik MRD zdefiniowany przez NGF lub NGS oraz w badaniu obrazowym PET / TK –</a:t>
            </a:r>
          </a:p>
          <a:p>
            <a:r>
              <a:rPr lang="pl-PL" sz="2000" dirty="0"/>
              <a:t>definiowany jako brak aktywności znacznika lub zmniejszenie do aktywności poniżej puli</a:t>
            </a:r>
          </a:p>
          <a:p>
            <a:r>
              <a:rPr lang="pl-PL" sz="2000" dirty="0"/>
              <a:t>krwi śródpiersia (SUV) lub zmniejszenie do mniej niż w otaczającej normalnej tkance.</a:t>
            </a:r>
            <a:endParaRPr lang="en-US" sz="2000" dirty="0"/>
          </a:p>
        </p:txBody>
      </p:sp>
      <p:sp>
        <p:nvSpPr>
          <p:cNvPr id="19" name="Symbol zastępczy tekstu 18">
            <a:extLst>
              <a:ext uri="{FF2B5EF4-FFF2-40B4-BE49-F238E27FC236}">
                <a16:creationId xmlns:a16="http://schemas.microsoft.com/office/drawing/2014/main" id="{2E6AFD04-7EE5-4716-998B-67E9DC571FDD}"/>
              </a:ext>
            </a:extLst>
          </p:cNvPr>
          <p:cNvSpPr>
            <a:spLocks noGrp="1"/>
          </p:cNvSpPr>
          <p:nvPr>
            <p:ph type="body" sz="quarter" idx="32"/>
          </p:nvPr>
        </p:nvSpPr>
        <p:spPr>
          <a:xfrm>
            <a:off x="8296308" y="11496128"/>
            <a:ext cx="2816822" cy="585067"/>
          </a:xfrm>
        </p:spPr>
        <p:txBody>
          <a:bodyPr/>
          <a:lstStyle/>
          <a:p>
            <a:r>
              <a:rPr lang="pl-PL" dirty="0"/>
              <a:t>Wynik MRD-ujemny</a:t>
            </a:r>
            <a:br>
              <a:rPr lang="pl-PL" dirty="0"/>
            </a:br>
            <a:r>
              <a:rPr lang="pl-PL" dirty="0"/>
              <a:t>w ocenie </a:t>
            </a:r>
            <a:r>
              <a:rPr lang="pl-PL" dirty="0" err="1"/>
              <a:t>cytometrycznej</a:t>
            </a:r>
            <a:endParaRPr lang="en-US" dirty="0"/>
          </a:p>
        </p:txBody>
      </p:sp>
      <p:sp>
        <p:nvSpPr>
          <p:cNvPr id="20" name="Symbol zastępczy tekstu 19">
            <a:extLst>
              <a:ext uri="{FF2B5EF4-FFF2-40B4-BE49-F238E27FC236}">
                <a16:creationId xmlns:a16="http://schemas.microsoft.com/office/drawing/2014/main" id="{35819AB1-78E9-4896-AD02-CE76C2477F4D}"/>
              </a:ext>
            </a:extLst>
          </p:cNvPr>
          <p:cNvSpPr>
            <a:spLocks noGrp="1"/>
          </p:cNvSpPr>
          <p:nvPr>
            <p:ph type="body" sz="quarter" idx="33"/>
          </p:nvPr>
        </p:nvSpPr>
        <p:spPr>
          <a:xfrm>
            <a:off x="13414650" y="11496128"/>
            <a:ext cx="2517619" cy="585067"/>
          </a:xfrm>
        </p:spPr>
        <p:txBody>
          <a:bodyPr/>
          <a:lstStyle/>
          <a:p>
            <a:r>
              <a:rPr lang="pl-PL" dirty="0"/>
              <a:t>Wynik MRD-ujemny</a:t>
            </a:r>
            <a:br>
              <a:rPr lang="pl-PL" dirty="0"/>
            </a:br>
            <a:r>
              <a:rPr lang="pl-PL" dirty="0"/>
              <a:t>w ocenie molekularnej</a:t>
            </a:r>
            <a:endParaRPr lang="en-US" dirty="0"/>
          </a:p>
        </p:txBody>
      </p:sp>
      <p:sp>
        <p:nvSpPr>
          <p:cNvPr id="21" name="Symbol zastępczy tekstu 20">
            <a:extLst>
              <a:ext uri="{FF2B5EF4-FFF2-40B4-BE49-F238E27FC236}">
                <a16:creationId xmlns:a16="http://schemas.microsoft.com/office/drawing/2014/main" id="{23F3C101-497F-453A-B4D0-B5FCDE80BB08}"/>
              </a:ext>
            </a:extLst>
          </p:cNvPr>
          <p:cNvSpPr>
            <a:spLocks noGrp="1"/>
          </p:cNvSpPr>
          <p:nvPr>
            <p:ph type="body" sz="quarter" idx="34"/>
          </p:nvPr>
        </p:nvSpPr>
        <p:spPr>
          <a:xfrm>
            <a:off x="18184477" y="11496128"/>
            <a:ext cx="2915442" cy="585067"/>
          </a:xfrm>
        </p:spPr>
        <p:txBody>
          <a:bodyPr/>
          <a:lstStyle/>
          <a:p>
            <a:r>
              <a:rPr lang="pl-PL" dirty="0"/>
              <a:t>Wynik MRD-ujemny</a:t>
            </a:r>
          </a:p>
          <a:p>
            <a:r>
              <a:rPr lang="pl-PL" dirty="0"/>
              <a:t>w metodach obrazowych</a:t>
            </a:r>
            <a:endParaRPr lang="en-US" dirty="0"/>
          </a:p>
        </p:txBody>
      </p:sp>
      <p:sp>
        <p:nvSpPr>
          <p:cNvPr id="22" name="Symbol zastępczy tekstu 21">
            <a:extLst>
              <a:ext uri="{FF2B5EF4-FFF2-40B4-BE49-F238E27FC236}">
                <a16:creationId xmlns:a16="http://schemas.microsoft.com/office/drawing/2014/main" id="{B1E46CC3-3696-43A0-8086-0C0EDEEF80D1}"/>
              </a:ext>
            </a:extLst>
          </p:cNvPr>
          <p:cNvSpPr>
            <a:spLocks noGrp="1"/>
          </p:cNvSpPr>
          <p:nvPr>
            <p:ph type="body" sz="quarter" idx="35"/>
          </p:nvPr>
        </p:nvSpPr>
        <p:spPr>
          <a:xfrm>
            <a:off x="3477171" y="11496128"/>
            <a:ext cx="2517619" cy="585067"/>
          </a:xfrm>
        </p:spPr>
        <p:txBody>
          <a:bodyPr/>
          <a:lstStyle/>
          <a:p>
            <a:r>
              <a:rPr lang="en-US" dirty="0" err="1">
                <a:solidFill>
                  <a:schemeClr val="bg1"/>
                </a:solidFill>
              </a:rPr>
              <a:t>Utrzymujący</a:t>
            </a:r>
            <a:r>
              <a:rPr lang="en-US" dirty="0">
                <a:solidFill>
                  <a:schemeClr val="bg1"/>
                </a:solidFill>
              </a:rPr>
              <a:t> </a:t>
            </a:r>
            <a:r>
              <a:rPr lang="en-US" dirty="0" err="1">
                <a:solidFill>
                  <a:schemeClr val="bg1"/>
                </a:solidFill>
              </a:rPr>
              <a:t>się</a:t>
            </a:r>
            <a:r>
              <a:rPr lang="en-US" dirty="0">
                <a:solidFill>
                  <a:schemeClr val="bg1"/>
                </a:solidFill>
              </a:rPr>
              <a:t> </a:t>
            </a:r>
            <a:r>
              <a:rPr lang="en-US" dirty="0" err="1">
                <a:solidFill>
                  <a:schemeClr val="bg1"/>
                </a:solidFill>
              </a:rPr>
              <a:t>wynik</a:t>
            </a:r>
            <a:endParaRPr lang="en-US" dirty="0">
              <a:solidFill>
                <a:schemeClr val="bg1"/>
              </a:solidFill>
            </a:endParaRPr>
          </a:p>
          <a:p>
            <a:r>
              <a:rPr lang="en-US" dirty="0">
                <a:solidFill>
                  <a:schemeClr val="bg1"/>
                </a:solidFill>
              </a:rPr>
              <a:t>MRD-</a:t>
            </a:r>
            <a:r>
              <a:rPr lang="en-US" dirty="0" err="1">
                <a:solidFill>
                  <a:schemeClr val="bg1"/>
                </a:solidFill>
              </a:rPr>
              <a:t>ujemny</a:t>
            </a:r>
            <a:endParaRPr lang="en-US" dirty="0">
              <a:solidFill>
                <a:schemeClr val="bg1"/>
              </a:solidFill>
            </a:endParaRPr>
          </a:p>
        </p:txBody>
      </p:sp>
      <p:sp>
        <p:nvSpPr>
          <p:cNvPr id="23" name="Symbol zastępczy tekstu 22">
            <a:extLst>
              <a:ext uri="{FF2B5EF4-FFF2-40B4-BE49-F238E27FC236}">
                <a16:creationId xmlns:a16="http://schemas.microsoft.com/office/drawing/2014/main" id="{41E1E15D-ADC9-4DAF-8192-290D35694DFA}"/>
              </a:ext>
            </a:extLst>
          </p:cNvPr>
          <p:cNvSpPr>
            <a:spLocks noGrp="1"/>
          </p:cNvSpPr>
          <p:nvPr>
            <p:ph type="body" sz="quarter" idx="36"/>
          </p:nvPr>
        </p:nvSpPr>
        <p:spPr/>
        <p:txBody>
          <a:bodyPr/>
          <a:lstStyle/>
          <a:p>
            <a:r>
              <a:rPr lang="pl-PL" dirty="0"/>
              <a:t> </a:t>
            </a:r>
            <a:endParaRPr lang="en-US" dirty="0"/>
          </a:p>
        </p:txBody>
      </p:sp>
      <p:sp>
        <p:nvSpPr>
          <p:cNvPr id="24" name="Symbol zastępczy tekstu 23">
            <a:extLst>
              <a:ext uri="{FF2B5EF4-FFF2-40B4-BE49-F238E27FC236}">
                <a16:creationId xmlns:a16="http://schemas.microsoft.com/office/drawing/2014/main" id="{58DC389A-2756-4192-ADFC-46A69B48E20F}"/>
              </a:ext>
            </a:extLst>
          </p:cNvPr>
          <p:cNvSpPr>
            <a:spLocks noGrp="1"/>
          </p:cNvSpPr>
          <p:nvPr>
            <p:ph type="body" sz="quarter" idx="37"/>
          </p:nvPr>
        </p:nvSpPr>
        <p:spPr>
          <a:xfrm>
            <a:off x="9216300" y="5209498"/>
            <a:ext cx="976837" cy="976825"/>
          </a:xfrm>
        </p:spPr>
        <p:txBody>
          <a:bodyPr/>
          <a:lstStyle/>
          <a:p>
            <a:r>
              <a:rPr lang="pl-PL" dirty="0"/>
              <a:t> </a:t>
            </a:r>
            <a:endParaRPr lang="en-US" dirty="0"/>
          </a:p>
        </p:txBody>
      </p:sp>
      <p:sp>
        <p:nvSpPr>
          <p:cNvPr id="25" name="Symbol zastępczy tekstu 24">
            <a:extLst>
              <a:ext uri="{FF2B5EF4-FFF2-40B4-BE49-F238E27FC236}">
                <a16:creationId xmlns:a16="http://schemas.microsoft.com/office/drawing/2014/main" id="{F5377B39-DB82-4E83-8629-09B19D4F7E91}"/>
              </a:ext>
            </a:extLst>
          </p:cNvPr>
          <p:cNvSpPr>
            <a:spLocks noGrp="1"/>
          </p:cNvSpPr>
          <p:nvPr>
            <p:ph type="body" sz="quarter" idx="38"/>
          </p:nvPr>
        </p:nvSpPr>
        <p:spPr/>
        <p:txBody>
          <a:bodyPr/>
          <a:lstStyle/>
          <a:p>
            <a:r>
              <a:rPr lang="pl-PL" dirty="0"/>
              <a:t> </a:t>
            </a:r>
            <a:endParaRPr lang="en-US" dirty="0"/>
          </a:p>
        </p:txBody>
      </p:sp>
      <p:sp>
        <p:nvSpPr>
          <p:cNvPr id="26" name="Symbol zastępczy tekstu 25">
            <a:extLst>
              <a:ext uri="{FF2B5EF4-FFF2-40B4-BE49-F238E27FC236}">
                <a16:creationId xmlns:a16="http://schemas.microsoft.com/office/drawing/2014/main" id="{83C63815-1A58-40FA-A373-B641B9492121}"/>
              </a:ext>
            </a:extLst>
          </p:cNvPr>
          <p:cNvSpPr>
            <a:spLocks noGrp="1"/>
          </p:cNvSpPr>
          <p:nvPr>
            <p:ph type="body" sz="quarter" idx="39"/>
          </p:nvPr>
        </p:nvSpPr>
        <p:spPr>
          <a:xfrm>
            <a:off x="19002867" y="5382769"/>
            <a:ext cx="1059349" cy="630282"/>
          </a:xfrm>
        </p:spPr>
        <p:txBody>
          <a:bodyPr/>
          <a:lstStyle/>
          <a:p>
            <a:r>
              <a:rPr lang="pl-PL" dirty="0"/>
              <a:t> </a:t>
            </a:r>
            <a:endParaRPr lang="en-US" dirty="0"/>
          </a:p>
        </p:txBody>
      </p:sp>
      <p:sp>
        <p:nvSpPr>
          <p:cNvPr id="27" name="Symbol zastępczy tekstu 26">
            <a:extLst>
              <a:ext uri="{FF2B5EF4-FFF2-40B4-BE49-F238E27FC236}">
                <a16:creationId xmlns:a16="http://schemas.microsoft.com/office/drawing/2014/main" id="{88DC90CB-38FD-4952-AB5D-15AB592AFB92}"/>
              </a:ext>
            </a:extLst>
          </p:cNvPr>
          <p:cNvSpPr>
            <a:spLocks noGrp="1"/>
          </p:cNvSpPr>
          <p:nvPr>
            <p:ph type="body" sz="quarter" idx="40"/>
          </p:nvPr>
        </p:nvSpPr>
        <p:spPr/>
        <p:txBody>
          <a:bodyPr/>
          <a:lstStyle/>
          <a:p>
            <a:pPr marL="285750" indent="-285750">
              <a:buFont typeface="Arial" panose="020B0604020202020204" pitchFamily="34" charset="0"/>
              <a:buChar char="•"/>
            </a:pPr>
            <a:r>
              <a:rPr lang="pl-PL" sz="2000" dirty="0"/>
              <a:t>Ujemny wynik MRD w szpiku kostnym (NGF lub NGS lub oba) oraz poprzez obrazowanie, potwierdzony w odstępie co najmniej 1 roku.</a:t>
            </a:r>
          </a:p>
          <a:p>
            <a:pPr marL="285750" indent="-285750">
              <a:buFont typeface="Arial" panose="020B0604020202020204" pitchFamily="34" charset="0"/>
              <a:buChar char="•"/>
            </a:pPr>
            <a:r>
              <a:rPr lang="pl-PL" sz="2000" dirty="0"/>
              <a:t>Późniejsze oceny można wykorzystać do dokładniejszego określenia czasu trwania negatywności (np. Negatywny wynik MRD po 5 latach)</a:t>
            </a:r>
            <a:endParaRPr lang="en-US" sz="2000" dirty="0"/>
          </a:p>
        </p:txBody>
      </p:sp>
      <p:sp>
        <p:nvSpPr>
          <p:cNvPr id="29" name="pole tekstowe 28">
            <a:extLst>
              <a:ext uri="{FF2B5EF4-FFF2-40B4-BE49-F238E27FC236}">
                <a16:creationId xmlns:a16="http://schemas.microsoft.com/office/drawing/2014/main" id="{CF9F959C-CC95-48B7-96AA-D48BD1AFEC02}"/>
              </a:ext>
            </a:extLst>
          </p:cNvPr>
          <p:cNvSpPr txBox="1"/>
          <p:nvPr/>
        </p:nvSpPr>
        <p:spPr>
          <a:xfrm>
            <a:off x="2503809" y="3138114"/>
            <a:ext cx="9614551" cy="10919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l-PL" dirty="0"/>
              <a:t>Aktualnie stosowanie tych terminów ogranicza się głownie do badań klinicznych, lecz wkrótce wejdzie do praktyki klinicznej.</a:t>
            </a:r>
            <a:endParaRPr lang="en-US" dirty="0"/>
          </a:p>
        </p:txBody>
      </p:sp>
      <p:sp>
        <p:nvSpPr>
          <p:cNvPr id="30" name="pole tekstowe 29">
            <a:extLst>
              <a:ext uri="{FF2B5EF4-FFF2-40B4-BE49-F238E27FC236}">
                <a16:creationId xmlns:a16="http://schemas.microsoft.com/office/drawing/2014/main" id="{DFB3AD3B-7994-4037-B163-931A69B73836}"/>
              </a:ext>
            </a:extLst>
          </p:cNvPr>
          <p:cNvSpPr txBox="1"/>
          <p:nvPr/>
        </p:nvSpPr>
        <p:spPr>
          <a:xfrm>
            <a:off x="12441287" y="3127252"/>
            <a:ext cx="10217991" cy="10919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l-PL" dirty="0"/>
              <a:t>Niespotykane dotąd wysokie odsetki odpowiedzi na nowe leki uzasadniają przesunięcie granic detekcji odpowiedzi na leczenie. </a:t>
            </a:r>
            <a:endParaRPr lang="en-US" dirty="0"/>
          </a:p>
        </p:txBody>
      </p:sp>
    </p:spTree>
    <p:extLst>
      <p:ext uri="{BB962C8B-B14F-4D97-AF65-F5344CB8AC3E}">
        <p14:creationId xmlns:p14="http://schemas.microsoft.com/office/powerpoint/2010/main" val="195422088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9B0AD20C-DAD6-49EA-A5F8-306791CCC950}"/>
              </a:ext>
            </a:extLst>
          </p:cNvPr>
          <p:cNvSpPr>
            <a:spLocks noGrp="1"/>
          </p:cNvSpPr>
          <p:nvPr>
            <p:ph type="title"/>
          </p:nvPr>
        </p:nvSpPr>
        <p:spPr>
          <a:xfrm>
            <a:off x="2161645" y="1443021"/>
            <a:ext cx="10726267" cy="2467587"/>
          </a:xfrm>
        </p:spPr>
        <p:txBody>
          <a:bodyPr/>
          <a:lstStyle/>
          <a:p>
            <a:r>
              <a:rPr lang="pl-PL" dirty="0"/>
              <a:t>Autologiczna transplantacja szpiku</a:t>
            </a:r>
            <a:endParaRPr lang="en-US" dirty="0"/>
          </a:p>
        </p:txBody>
      </p:sp>
      <p:pic>
        <p:nvPicPr>
          <p:cNvPr id="8" name="Symbol zastępczy obrazu 7">
            <a:extLst>
              <a:ext uri="{FF2B5EF4-FFF2-40B4-BE49-F238E27FC236}">
                <a16:creationId xmlns:a16="http://schemas.microsoft.com/office/drawing/2014/main" id="{E1E713E8-84E1-4DFC-A9F6-222E5623A284}"/>
              </a:ext>
            </a:extLst>
          </p:cNvPr>
          <p:cNvPicPr>
            <a:picLocks noGrp="1" noChangeAspect="1"/>
          </p:cNvPicPr>
          <p:nvPr>
            <p:ph type="pic" sz="quarter" idx="10"/>
          </p:nvPr>
        </p:nvPicPr>
        <p:blipFill>
          <a:blip r:embed="rId2" cstate="email">
            <a:alphaModFix amt="85000"/>
            <a:extLst>
              <a:ext uri="{28A0092B-C50C-407E-A947-70E740481C1C}">
                <a14:useLocalDpi xmlns:a14="http://schemas.microsoft.com/office/drawing/2010/main"/>
              </a:ext>
            </a:extLst>
          </a:blip>
          <a:srcRect/>
          <a:stretch/>
        </p:blipFill>
        <p:spPr>
          <a:xfrm>
            <a:off x="15319848" y="442450"/>
            <a:ext cx="8690528" cy="12868727"/>
          </a:xfrm>
        </p:spPr>
      </p:pic>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257" y="3910609"/>
            <a:ext cx="12536644" cy="8099684"/>
          </a:xfrm>
          <a:prstGeom prst="rect">
            <a:avLst/>
          </a:prstGeom>
        </p:spPr>
      </p:pic>
    </p:spTree>
    <p:extLst>
      <p:ext uri="{BB962C8B-B14F-4D97-AF65-F5344CB8AC3E}">
        <p14:creationId xmlns:p14="http://schemas.microsoft.com/office/powerpoint/2010/main" val="218654525"/>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ytuł 33">
            <a:extLst>
              <a:ext uri="{FF2B5EF4-FFF2-40B4-BE49-F238E27FC236}">
                <a16:creationId xmlns:a16="http://schemas.microsoft.com/office/drawing/2014/main" id="{E9BF8C5D-E202-4254-85DE-7522EAB1C414}"/>
              </a:ext>
            </a:extLst>
          </p:cNvPr>
          <p:cNvSpPr>
            <a:spLocks noGrp="1"/>
          </p:cNvSpPr>
          <p:nvPr>
            <p:ph type="title"/>
          </p:nvPr>
        </p:nvSpPr>
        <p:spPr/>
        <p:txBody>
          <a:bodyPr/>
          <a:lstStyle/>
          <a:p>
            <a:r>
              <a:rPr lang="pl-PL" dirty="0"/>
              <a:t>Kryteria kalifikacji do ASCT</a:t>
            </a:r>
            <a:endParaRPr lang="en-US" dirty="0"/>
          </a:p>
        </p:txBody>
      </p:sp>
      <p:pic>
        <p:nvPicPr>
          <p:cNvPr id="101" name="Obraz 100">
            <a:extLst>
              <a:ext uri="{FF2B5EF4-FFF2-40B4-BE49-F238E27FC236}">
                <a16:creationId xmlns:a16="http://schemas.microsoft.com/office/drawing/2014/main" id="{F107093E-D867-43F3-8E02-EBFB3AC69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962" y="5068288"/>
            <a:ext cx="10214177" cy="5712091"/>
          </a:xfrm>
          <a:prstGeom prst="rect">
            <a:avLst/>
          </a:prstGeom>
        </p:spPr>
      </p:pic>
      <p:sp>
        <p:nvSpPr>
          <p:cNvPr id="126" name="pole tekstowe 125">
            <a:extLst>
              <a:ext uri="{FF2B5EF4-FFF2-40B4-BE49-F238E27FC236}">
                <a16:creationId xmlns:a16="http://schemas.microsoft.com/office/drawing/2014/main" id="{2A057D2A-7105-427F-99C3-044D24BF9CDD}"/>
              </a:ext>
            </a:extLst>
          </p:cNvPr>
          <p:cNvSpPr txBox="1"/>
          <p:nvPr/>
        </p:nvSpPr>
        <p:spPr>
          <a:xfrm>
            <a:off x="1524951" y="4225235"/>
            <a:ext cx="9616414" cy="6613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28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Odsetek pacjentów w wieku ≥65 lat otrzymujących ASCT w USA</a:t>
            </a:r>
            <a:endParaRPr kumimoji="0" lang="en-US" sz="28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127" name="pole tekstowe 126">
            <a:extLst>
              <a:ext uri="{FF2B5EF4-FFF2-40B4-BE49-F238E27FC236}">
                <a16:creationId xmlns:a16="http://schemas.microsoft.com/office/drawing/2014/main" id="{EB32A092-869E-4C5F-9CB1-ACF9107DBD09}"/>
              </a:ext>
            </a:extLst>
          </p:cNvPr>
          <p:cNvSpPr txBox="1"/>
          <p:nvPr/>
        </p:nvSpPr>
        <p:spPr>
          <a:xfrm>
            <a:off x="13162059" y="4266733"/>
            <a:ext cx="9616414" cy="2729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28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Rozwój technik ASCT i wydłużenie czasu przemycia pacjentów spowodował możliwość kwalifikacji do procedury również chorych w podeszłym wieku.</a:t>
            </a:r>
          </a:p>
          <a:p>
            <a:pPr marL="0" marR="0" indent="0" algn="l" defTabSz="821531" rtl="0" fontAlgn="auto" latinLnBrk="0" hangingPunct="0">
              <a:lnSpc>
                <a:spcPct val="120000"/>
              </a:lnSpc>
              <a:spcBef>
                <a:spcPts val="0"/>
              </a:spcBef>
              <a:spcAft>
                <a:spcPts val="0"/>
              </a:spcAft>
              <a:buClrTx/>
              <a:buSzTx/>
              <a:buFontTx/>
              <a:buNone/>
              <a:tabLst/>
            </a:pPr>
            <a:endParaRPr lang="pl-PL" b="1" dirty="0"/>
          </a:p>
          <a:p>
            <a:pPr marL="0" marR="0" indent="0" algn="l" defTabSz="821531" rtl="0" fontAlgn="auto" latinLnBrk="0" hangingPunct="0">
              <a:lnSpc>
                <a:spcPct val="120000"/>
              </a:lnSpc>
              <a:spcBef>
                <a:spcPts val="0"/>
              </a:spcBef>
              <a:spcAft>
                <a:spcPts val="0"/>
              </a:spcAft>
              <a:buClrTx/>
              <a:buSzTx/>
              <a:buFontTx/>
              <a:buNone/>
              <a:tabLst/>
            </a:pPr>
            <a:r>
              <a:rPr kumimoji="0" lang="pl-PL" sz="28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Wiek chronologiczny nie jest barierą; liczy się wiek biologiczny.</a:t>
            </a:r>
            <a:endParaRPr kumimoji="0" lang="en-US" sz="28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128" name="pole tekstowe 127">
            <a:extLst>
              <a:ext uri="{FF2B5EF4-FFF2-40B4-BE49-F238E27FC236}">
                <a16:creationId xmlns:a16="http://schemas.microsoft.com/office/drawing/2014/main" id="{C8E15EF5-FEE7-4A60-AF37-1B25B804AEC3}"/>
              </a:ext>
            </a:extLst>
          </p:cNvPr>
          <p:cNvSpPr txBox="1"/>
          <p:nvPr/>
        </p:nvSpPr>
        <p:spPr>
          <a:xfrm>
            <a:off x="2544859" y="12250386"/>
            <a:ext cx="7167026" cy="16954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Na podstawie danych CIBMTR;  </a:t>
            </a: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hlinkClick r:id="rId3"/>
              </a:rPr>
              <a:t>www.cibmtr.org</a:t>
            </a:r>
            <a:endPar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a:p>
            <a:pPr marL="0" marR="0" indent="0" algn="l" defTabSz="821531" rtl="0" fontAlgn="auto" latinLnBrk="0" hangingPunct="0">
              <a:lnSpc>
                <a:spcPct val="120000"/>
              </a:lnSpc>
              <a:spcBef>
                <a:spcPts val="0"/>
              </a:spcBef>
              <a:spcAft>
                <a:spcPts val="0"/>
              </a:spcAft>
              <a:buClrTx/>
              <a:buSzTx/>
              <a:buFontTx/>
              <a:buNone/>
              <a:tabLst/>
            </a:pPr>
            <a:endPar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a:p>
            <a:pPr marL="0" marR="0" indent="0" algn="l" defTabSz="821531" rtl="0" fontAlgn="auto" latinLnBrk="0" hangingPunct="0">
              <a:lnSpc>
                <a:spcPct val="120000"/>
              </a:lnSpc>
              <a:spcBef>
                <a:spcPts val="0"/>
              </a:spcBef>
              <a:spcAft>
                <a:spcPts val="0"/>
              </a:spcAft>
              <a:buClrTx/>
              <a:buSzTx/>
              <a:buFontTx/>
              <a:buNone/>
              <a:tabLst/>
            </a:pP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 </a:t>
            </a:r>
            <a:endParaRPr kumimoji="0" lang="en-US"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130" name="pole tekstowe 129">
            <a:extLst>
              <a:ext uri="{FF2B5EF4-FFF2-40B4-BE49-F238E27FC236}">
                <a16:creationId xmlns:a16="http://schemas.microsoft.com/office/drawing/2014/main" id="{CB126297-C105-4D8E-AA62-AA3112CD1439}"/>
              </a:ext>
            </a:extLst>
          </p:cNvPr>
          <p:cNvSpPr txBox="1"/>
          <p:nvPr/>
        </p:nvSpPr>
        <p:spPr>
          <a:xfrm>
            <a:off x="13162059" y="7924333"/>
            <a:ext cx="9616414" cy="41943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14350" indent="-514350">
              <a:buFont typeface="+mj-lt"/>
              <a:buAutoNum type="arabicPeriod"/>
            </a:pPr>
            <a:r>
              <a:rPr lang="pl-PL" b="1" dirty="0"/>
              <a:t>Wiek: </a:t>
            </a:r>
            <a:r>
              <a:rPr lang="pl-PL" dirty="0"/>
              <a:t>umownie do ok.70 lat. </a:t>
            </a:r>
            <a:r>
              <a:rPr lang="pl-PL" b="1" dirty="0"/>
              <a:t>Decyduje jednak stan biologiczny</a:t>
            </a:r>
            <a:r>
              <a:rPr lang="pl-PL" dirty="0"/>
              <a:t>, wobec czego nie ma ściśle ustalonej górnej granicy wieku metrykalnego.</a:t>
            </a:r>
          </a:p>
          <a:p>
            <a:pPr marL="514350" indent="-514350">
              <a:buFont typeface="+mj-lt"/>
              <a:buAutoNum type="arabicPeriod"/>
            </a:pPr>
            <a:r>
              <a:rPr lang="pl-PL" b="1" dirty="0"/>
              <a:t>Stan sprawności </a:t>
            </a:r>
            <a:r>
              <a:rPr lang="pl-PL" dirty="0"/>
              <a:t>wg </a:t>
            </a:r>
            <a:r>
              <a:rPr lang="pl-PL" dirty="0" err="1"/>
              <a:t>Karnofskiego</a:t>
            </a:r>
            <a:r>
              <a:rPr lang="pl-PL" dirty="0"/>
              <a:t> ≥90, indeks chorób współistniejących (HCT-CI) ≤2. U chorych niespełniających powyższych kryteriów można rozważyć HDT ze zredukowanymi dawkami </a:t>
            </a:r>
            <a:r>
              <a:rPr lang="pl-PL" dirty="0" err="1"/>
              <a:t>cytostatyków</a:t>
            </a:r>
            <a:r>
              <a:rPr lang="pl-PL" dirty="0"/>
              <a:t>.</a:t>
            </a:r>
          </a:p>
          <a:p>
            <a:pPr marL="514350" indent="-514350">
              <a:buFont typeface="+mj-lt"/>
              <a:buAutoNum type="arabicPeriod"/>
            </a:pPr>
            <a:r>
              <a:rPr lang="pl-PL" b="1" dirty="0"/>
              <a:t>Brak aktywnych zakażeń</a:t>
            </a:r>
            <a:r>
              <a:rPr lang="pl-PL" dirty="0"/>
              <a:t>.</a:t>
            </a:r>
            <a:endParaRPr lang="en-US" dirty="0"/>
          </a:p>
        </p:txBody>
      </p:sp>
    </p:spTree>
    <p:extLst>
      <p:ext uri="{BB962C8B-B14F-4D97-AF65-F5344CB8AC3E}">
        <p14:creationId xmlns:p14="http://schemas.microsoft.com/office/powerpoint/2010/main" val="426511492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ymbol zastępczy tekstu 51">
            <a:extLst>
              <a:ext uri="{FF2B5EF4-FFF2-40B4-BE49-F238E27FC236}">
                <a16:creationId xmlns:a16="http://schemas.microsoft.com/office/drawing/2014/main" id="{9D975318-1B12-4DD8-AEB2-C82C417122F9}"/>
              </a:ext>
            </a:extLst>
          </p:cNvPr>
          <p:cNvSpPr>
            <a:spLocks noGrp="1"/>
          </p:cNvSpPr>
          <p:nvPr>
            <p:ph type="body" sz="quarter" idx="21"/>
          </p:nvPr>
        </p:nvSpPr>
        <p:spPr>
          <a:xfrm>
            <a:off x="12766590" y="10423720"/>
            <a:ext cx="1243779" cy="2708080"/>
          </a:xfrm>
        </p:spPr>
        <p:txBody>
          <a:bodyPr/>
          <a:lstStyle/>
          <a:p>
            <a:r>
              <a:rPr lang="pl-PL" dirty="0"/>
              <a:t> </a:t>
            </a:r>
            <a:endParaRPr lang="en-US" dirty="0"/>
          </a:p>
        </p:txBody>
      </p:sp>
      <p:sp>
        <p:nvSpPr>
          <p:cNvPr id="53" name="Symbol zastępczy tekstu 52">
            <a:extLst>
              <a:ext uri="{FF2B5EF4-FFF2-40B4-BE49-F238E27FC236}">
                <a16:creationId xmlns:a16="http://schemas.microsoft.com/office/drawing/2014/main" id="{7FCB8DB5-878F-48D6-B320-74892C7EBCA2}"/>
              </a:ext>
            </a:extLst>
          </p:cNvPr>
          <p:cNvSpPr>
            <a:spLocks noGrp="1"/>
          </p:cNvSpPr>
          <p:nvPr>
            <p:ph type="body" sz="quarter" idx="22"/>
          </p:nvPr>
        </p:nvSpPr>
        <p:spPr>
          <a:xfrm>
            <a:off x="12766590" y="7359873"/>
            <a:ext cx="1243779" cy="2885084"/>
          </a:xfrm>
        </p:spPr>
        <p:txBody>
          <a:bodyPr/>
          <a:lstStyle/>
          <a:p>
            <a:r>
              <a:rPr lang="pl-PL" dirty="0"/>
              <a:t> </a:t>
            </a:r>
            <a:endParaRPr lang="en-US" dirty="0"/>
          </a:p>
        </p:txBody>
      </p:sp>
      <p:sp>
        <p:nvSpPr>
          <p:cNvPr id="54" name="Symbol zastępczy tekstu 53">
            <a:extLst>
              <a:ext uri="{FF2B5EF4-FFF2-40B4-BE49-F238E27FC236}">
                <a16:creationId xmlns:a16="http://schemas.microsoft.com/office/drawing/2014/main" id="{164DB859-170C-499D-9280-AAE7ACC2569F}"/>
              </a:ext>
            </a:extLst>
          </p:cNvPr>
          <p:cNvSpPr>
            <a:spLocks noGrp="1"/>
          </p:cNvSpPr>
          <p:nvPr>
            <p:ph type="body" sz="quarter" idx="23"/>
          </p:nvPr>
        </p:nvSpPr>
        <p:spPr>
          <a:xfrm>
            <a:off x="12766588" y="4283849"/>
            <a:ext cx="1243779" cy="2897259"/>
          </a:xfrm>
        </p:spPr>
        <p:txBody>
          <a:bodyPr/>
          <a:lstStyle/>
          <a:p>
            <a:r>
              <a:rPr lang="pl-PL" dirty="0"/>
              <a:t> </a:t>
            </a:r>
            <a:endParaRPr lang="en-US" dirty="0"/>
          </a:p>
        </p:txBody>
      </p:sp>
      <p:sp>
        <p:nvSpPr>
          <p:cNvPr id="51" name="Tytuł 50">
            <a:extLst>
              <a:ext uri="{FF2B5EF4-FFF2-40B4-BE49-F238E27FC236}">
                <a16:creationId xmlns:a16="http://schemas.microsoft.com/office/drawing/2014/main" id="{546D4218-9441-42BE-B9E6-377AF1D79499}"/>
              </a:ext>
            </a:extLst>
          </p:cNvPr>
          <p:cNvSpPr>
            <a:spLocks noGrp="1"/>
          </p:cNvSpPr>
          <p:nvPr>
            <p:ph type="title"/>
          </p:nvPr>
        </p:nvSpPr>
        <p:spPr/>
        <p:txBody>
          <a:bodyPr/>
          <a:lstStyle/>
          <a:p>
            <a:r>
              <a:rPr lang="pl-PL" dirty="0"/>
              <a:t>Procedura</a:t>
            </a:r>
            <a:endParaRPr lang="en-US" dirty="0"/>
          </a:p>
        </p:txBody>
      </p:sp>
      <p:sp>
        <p:nvSpPr>
          <p:cNvPr id="55" name="Symbol zastępczy tekstu 54">
            <a:extLst>
              <a:ext uri="{FF2B5EF4-FFF2-40B4-BE49-F238E27FC236}">
                <a16:creationId xmlns:a16="http://schemas.microsoft.com/office/drawing/2014/main" id="{71563965-BDAD-4D49-A64D-7CB7D5488034}"/>
              </a:ext>
            </a:extLst>
          </p:cNvPr>
          <p:cNvSpPr>
            <a:spLocks noGrp="1"/>
          </p:cNvSpPr>
          <p:nvPr>
            <p:ph type="body" sz="quarter" idx="24"/>
          </p:nvPr>
        </p:nvSpPr>
        <p:spPr>
          <a:xfrm>
            <a:off x="14384212" y="4573487"/>
            <a:ext cx="8662042" cy="2452531"/>
          </a:xfrm>
        </p:spPr>
        <p:txBody>
          <a:bodyPr/>
          <a:lstStyle/>
          <a:p>
            <a:pPr marL="342900" indent="-342900">
              <a:buFont typeface="Arial" panose="020B0604020202020204" pitchFamily="34" charset="0"/>
              <a:buChar char="•"/>
            </a:pPr>
            <a:r>
              <a:rPr lang="pl-PL" sz="2400" dirty="0"/>
              <a:t>Krew obwodowa jest mniej zanieczyszczona komórkami szpiczaka niż szpik. </a:t>
            </a:r>
          </a:p>
          <a:p>
            <a:pPr marL="342900" indent="-342900">
              <a:buFont typeface="Arial" panose="020B0604020202020204" pitchFamily="34" charset="0"/>
              <a:buChar char="•"/>
            </a:pPr>
            <a:r>
              <a:rPr lang="pl-PL" sz="2400" dirty="0"/>
              <a:t>Materiał pobiera się za pomocą </a:t>
            </a:r>
            <a:r>
              <a:rPr lang="pl-PL" sz="2400" dirty="0" err="1"/>
              <a:t>leukaferezy</a:t>
            </a:r>
            <a:r>
              <a:rPr lang="pl-PL" sz="2400" dirty="0"/>
              <a:t>, po uprzedniej mobilizacji G-CSF samodzielnie bądź w skojarzeniu z chemioterapią.</a:t>
            </a:r>
            <a:endParaRPr lang="en-US" sz="2400" dirty="0"/>
          </a:p>
        </p:txBody>
      </p:sp>
      <p:sp>
        <p:nvSpPr>
          <p:cNvPr id="56" name="Symbol zastępczy tekstu 55">
            <a:extLst>
              <a:ext uri="{FF2B5EF4-FFF2-40B4-BE49-F238E27FC236}">
                <a16:creationId xmlns:a16="http://schemas.microsoft.com/office/drawing/2014/main" id="{F678017C-7269-4876-B809-B781F75BAEB1}"/>
              </a:ext>
            </a:extLst>
          </p:cNvPr>
          <p:cNvSpPr>
            <a:spLocks noGrp="1"/>
          </p:cNvSpPr>
          <p:nvPr>
            <p:ph type="body" sz="quarter" idx="25"/>
          </p:nvPr>
        </p:nvSpPr>
        <p:spPr>
          <a:xfrm>
            <a:off x="14433932" y="4121466"/>
            <a:ext cx="8908668" cy="535782"/>
          </a:xfrm>
        </p:spPr>
        <p:txBody>
          <a:bodyPr/>
          <a:lstStyle/>
          <a:p>
            <a:r>
              <a:rPr lang="pl-PL" sz="2400" b="1" dirty="0"/>
              <a:t>Źródło komórek krwiotwórczych i mobilizacja</a:t>
            </a:r>
            <a:endParaRPr lang="en-US" sz="2400" b="1" dirty="0"/>
          </a:p>
        </p:txBody>
      </p:sp>
      <p:sp>
        <p:nvSpPr>
          <p:cNvPr id="57" name="Symbol zastępczy tekstu 56">
            <a:extLst>
              <a:ext uri="{FF2B5EF4-FFF2-40B4-BE49-F238E27FC236}">
                <a16:creationId xmlns:a16="http://schemas.microsoft.com/office/drawing/2014/main" id="{5E51F8C3-9E5F-4A0C-A175-D1F47896E690}"/>
              </a:ext>
            </a:extLst>
          </p:cNvPr>
          <p:cNvSpPr>
            <a:spLocks noGrp="1"/>
          </p:cNvSpPr>
          <p:nvPr>
            <p:ph type="body" sz="quarter" idx="26"/>
          </p:nvPr>
        </p:nvSpPr>
        <p:spPr>
          <a:xfrm>
            <a:off x="14433931" y="7704325"/>
            <a:ext cx="9514639" cy="2452531"/>
          </a:xfrm>
        </p:spPr>
        <p:txBody>
          <a:bodyPr/>
          <a:lstStyle/>
          <a:p>
            <a:pPr marL="285750" indent="-285750">
              <a:buFont typeface="Arial" panose="020B0604020202020204" pitchFamily="34" charset="0"/>
              <a:buChar char="•"/>
            </a:pPr>
            <a:r>
              <a:rPr lang="pl-PL" sz="2400" dirty="0"/>
              <a:t>Mobilizacja powinna nastąpić po 3-4 cyklach leczenia indukującego.</a:t>
            </a:r>
          </a:p>
          <a:p>
            <a:pPr marL="285750" indent="-285750">
              <a:buFont typeface="Arial" panose="020B0604020202020204" pitchFamily="34" charset="0"/>
              <a:buChar char="•"/>
            </a:pPr>
            <a:r>
              <a:rPr lang="pl-PL" sz="2400" dirty="0"/>
              <a:t>Jeśli nie udało się uzyskać co najmniej odpowiedzi częściowej (PR) należy rozważyć przedłożenie terapii indukującej.</a:t>
            </a:r>
          </a:p>
          <a:p>
            <a:pPr marL="285750" indent="-285750">
              <a:buFont typeface="Arial" panose="020B0604020202020204" pitchFamily="34" charset="0"/>
              <a:buChar char="•"/>
            </a:pPr>
            <a:r>
              <a:rPr lang="pl-PL" sz="2400" dirty="0"/>
              <a:t>Jednak uzyskanie PR nie jest warunkiem bezwzględnym do wykonania ASCT. </a:t>
            </a:r>
            <a:endParaRPr lang="en-US" sz="2400" dirty="0"/>
          </a:p>
        </p:txBody>
      </p:sp>
      <p:sp>
        <p:nvSpPr>
          <p:cNvPr id="58" name="Symbol zastępczy tekstu 57">
            <a:extLst>
              <a:ext uri="{FF2B5EF4-FFF2-40B4-BE49-F238E27FC236}">
                <a16:creationId xmlns:a16="http://schemas.microsoft.com/office/drawing/2014/main" id="{E015A15E-7BB1-4650-8150-3C6558D417DB}"/>
              </a:ext>
            </a:extLst>
          </p:cNvPr>
          <p:cNvSpPr>
            <a:spLocks noGrp="1"/>
          </p:cNvSpPr>
          <p:nvPr>
            <p:ph type="body" sz="quarter" idx="27"/>
          </p:nvPr>
        </p:nvSpPr>
        <p:spPr>
          <a:xfrm>
            <a:off x="14433932" y="7150575"/>
            <a:ext cx="8908668" cy="535782"/>
          </a:xfrm>
        </p:spPr>
        <p:txBody>
          <a:bodyPr/>
          <a:lstStyle/>
          <a:p>
            <a:r>
              <a:rPr lang="pl-PL" sz="2400" b="1" dirty="0"/>
              <a:t>Czas mobilizacji</a:t>
            </a:r>
            <a:endParaRPr lang="en-US" sz="2400" b="1" dirty="0"/>
          </a:p>
        </p:txBody>
      </p:sp>
      <p:sp>
        <p:nvSpPr>
          <p:cNvPr id="59" name="Symbol zastępczy tekstu 58">
            <a:extLst>
              <a:ext uri="{FF2B5EF4-FFF2-40B4-BE49-F238E27FC236}">
                <a16:creationId xmlns:a16="http://schemas.microsoft.com/office/drawing/2014/main" id="{00960304-43C4-4399-86E0-94FD8A374985}"/>
              </a:ext>
            </a:extLst>
          </p:cNvPr>
          <p:cNvSpPr>
            <a:spLocks noGrp="1"/>
          </p:cNvSpPr>
          <p:nvPr>
            <p:ph type="body" sz="quarter" idx="28"/>
          </p:nvPr>
        </p:nvSpPr>
        <p:spPr>
          <a:xfrm>
            <a:off x="14433932" y="10960529"/>
            <a:ext cx="9514639" cy="3288871"/>
          </a:xfrm>
        </p:spPr>
        <p:txBody>
          <a:bodyPr/>
          <a:lstStyle/>
          <a:p>
            <a:pPr marL="342900" indent="-342900">
              <a:buFont typeface="Arial" panose="020B0604020202020204" pitchFamily="34" charset="0"/>
              <a:buChar char="•"/>
            </a:pPr>
            <a:r>
              <a:rPr lang="pl-PL" sz="2400" dirty="0"/>
              <a:t>Standardowym leczeniem </a:t>
            </a:r>
            <a:r>
              <a:rPr lang="pl-PL" sz="2400" dirty="0" err="1"/>
              <a:t>mieloablacyjnym</a:t>
            </a:r>
            <a:r>
              <a:rPr lang="pl-PL" sz="2400" dirty="0"/>
              <a:t> jest stosowanie monoterapii </a:t>
            </a:r>
            <a:r>
              <a:rPr lang="pl-PL" sz="2400" dirty="0" err="1"/>
              <a:t>melfalanem</a:t>
            </a:r>
            <a:r>
              <a:rPr lang="pl-PL" sz="2400" dirty="0"/>
              <a:t> w dawce 200 mg/m</a:t>
            </a:r>
            <a:r>
              <a:rPr lang="pl-PL" sz="2400" baseline="30000" dirty="0"/>
              <a:t>2</a:t>
            </a:r>
            <a:r>
              <a:rPr lang="pl-PL" sz="2400" dirty="0"/>
              <a:t> </a:t>
            </a:r>
            <a:r>
              <a:rPr lang="pl-PL" sz="2400" i="1" dirty="0" err="1"/>
              <a:t>i.v</a:t>
            </a:r>
            <a:r>
              <a:rPr lang="pl-PL" sz="2400" i="1" dirty="0"/>
              <a:t>. </a:t>
            </a:r>
            <a:r>
              <a:rPr lang="pl-PL" sz="2400" dirty="0"/>
              <a:t>w dobie -2 </a:t>
            </a:r>
            <a:r>
              <a:rPr lang="pl-PL" sz="2400" dirty="0" smtClean="0"/>
              <a:t>                 (</a:t>
            </a:r>
            <a:r>
              <a:rPr lang="pl-PL" sz="2400" dirty="0"/>
              <a:t>lub w dawkach podzielonych w dniach -3, -2). </a:t>
            </a:r>
          </a:p>
          <a:p>
            <a:pPr marL="342900" indent="-342900">
              <a:buFont typeface="Arial" panose="020B0604020202020204" pitchFamily="34" charset="0"/>
              <a:buChar char="•"/>
            </a:pPr>
            <a:r>
              <a:rPr lang="pl-PL" sz="2400" dirty="0"/>
              <a:t>W przypadku chorych z dużym ryzykiem powikłań dawka melfalanu może być zmniejszona do 140 mg/m</a:t>
            </a:r>
            <a:r>
              <a:rPr lang="pl-PL" sz="2400" baseline="30000" dirty="0"/>
              <a:t>2</a:t>
            </a:r>
            <a:r>
              <a:rPr lang="pl-PL" sz="2400" dirty="0"/>
              <a:t>.</a:t>
            </a:r>
          </a:p>
          <a:p>
            <a:endParaRPr lang="en-US" sz="2400" dirty="0"/>
          </a:p>
        </p:txBody>
      </p:sp>
      <p:sp>
        <p:nvSpPr>
          <p:cNvPr id="60" name="Symbol zastępczy tekstu 59">
            <a:extLst>
              <a:ext uri="{FF2B5EF4-FFF2-40B4-BE49-F238E27FC236}">
                <a16:creationId xmlns:a16="http://schemas.microsoft.com/office/drawing/2014/main" id="{D25C1972-E86D-4708-83F2-9127147B76D4}"/>
              </a:ext>
            </a:extLst>
          </p:cNvPr>
          <p:cNvSpPr>
            <a:spLocks noGrp="1"/>
          </p:cNvSpPr>
          <p:nvPr>
            <p:ph type="body" sz="quarter" idx="29"/>
          </p:nvPr>
        </p:nvSpPr>
        <p:spPr>
          <a:xfrm>
            <a:off x="14433932" y="10424747"/>
            <a:ext cx="8908668" cy="535782"/>
          </a:xfrm>
        </p:spPr>
        <p:txBody>
          <a:bodyPr/>
          <a:lstStyle/>
          <a:p>
            <a:r>
              <a:rPr lang="pl-PL" sz="2400" b="1" dirty="0"/>
              <a:t>Terapia wysokodawkowa</a:t>
            </a:r>
            <a:endParaRPr lang="en-US" sz="2400" b="1" dirty="0"/>
          </a:p>
        </p:txBody>
      </p:sp>
      <p:sp>
        <p:nvSpPr>
          <p:cNvPr id="61" name="Symbol zastępczy tekstu 60">
            <a:extLst>
              <a:ext uri="{FF2B5EF4-FFF2-40B4-BE49-F238E27FC236}">
                <a16:creationId xmlns:a16="http://schemas.microsoft.com/office/drawing/2014/main" id="{F95548B5-63FD-46AD-9504-04BC92BEFBD6}"/>
              </a:ext>
            </a:extLst>
          </p:cNvPr>
          <p:cNvSpPr>
            <a:spLocks noGrp="1"/>
          </p:cNvSpPr>
          <p:nvPr>
            <p:ph type="body" sz="quarter" idx="30"/>
          </p:nvPr>
        </p:nvSpPr>
        <p:spPr/>
        <p:txBody>
          <a:bodyPr/>
          <a:lstStyle/>
          <a:p>
            <a:r>
              <a:rPr lang="pl-PL" dirty="0"/>
              <a:t> </a:t>
            </a:r>
            <a:endParaRPr lang="en-US" dirty="0"/>
          </a:p>
        </p:txBody>
      </p:sp>
      <p:sp>
        <p:nvSpPr>
          <p:cNvPr id="62" name="Symbol zastępczy tekstu 61">
            <a:extLst>
              <a:ext uri="{FF2B5EF4-FFF2-40B4-BE49-F238E27FC236}">
                <a16:creationId xmlns:a16="http://schemas.microsoft.com/office/drawing/2014/main" id="{5A89C94C-60AB-4A3B-8DDF-A5DAE96A84E2}"/>
              </a:ext>
            </a:extLst>
          </p:cNvPr>
          <p:cNvSpPr>
            <a:spLocks noGrp="1"/>
          </p:cNvSpPr>
          <p:nvPr>
            <p:ph type="body" sz="quarter" idx="31"/>
          </p:nvPr>
        </p:nvSpPr>
        <p:spPr/>
        <p:txBody>
          <a:bodyPr/>
          <a:lstStyle/>
          <a:p>
            <a:r>
              <a:rPr lang="pl-PL" dirty="0"/>
              <a:t> </a:t>
            </a:r>
            <a:endParaRPr lang="en-US" dirty="0"/>
          </a:p>
        </p:txBody>
      </p:sp>
      <p:sp>
        <p:nvSpPr>
          <p:cNvPr id="63" name="Symbol zastępczy tekstu 62">
            <a:extLst>
              <a:ext uri="{FF2B5EF4-FFF2-40B4-BE49-F238E27FC236}">
                <a16:creationId xmlns:a16="http://schemas.microsoft.com/office/drawing/2014/main" id="{0F293186-5553-4B93-9FE3-8CA8A0B4FD9F}"/>
              </a:ext>
            </a:extLst>
          </p:cNvPr>
          <p:cNvSpPr>
            <a:spLocks noGrp="1"/>
          </p:cNvSpPr>
          <p:nvPr>
            <p:ph type="body" sz="quarter" idx="32"/>
          </p:nvPr>
        </p:nvSpPr>
        <p:spPr/>
        <p:txBody>
          <a:bodyPr/>
          <a:lstStyle/>
          <a:p>
            <a:r>
              <a:rPr lang="pl-PL" dirty="0"/>
              <a:t>  </a:t>
            </a:r>
            <a:endParaRPr lang="en-US" dirty="0"/>
          </a:p>
        </p:txBody>
      </p:sp>
      <p:sp>
        <p:nvSpPr>
          <p:cNvPr id="64" name="Symbol zastępczy tekstu 63">
            <a:extLst>
              <a:ext uri="{FF2B5EF4-FFF2-40B4-BE49-F238E27FC236}">
                <a16:creationId xmlns:a16="http://schemas.microsoft.com/office/drawing/2014/main" id="{B9B84E74-3C53-4CBE-948C-EC9B26036C14}"/>
              </a:ext>
            </a:extLst>
          </p:cNvPr>
          <p:cNvSpPr>
            <a:spLocks noGrp="1"/>
          </p:cNvSpPr>
          <p:nvPr>
            <p:ph type="body" sz="quarter" idx="33"/>
          </p:nvPr>
        </p:nvSpPr>
        <p:spPr/>
        <p:txBody>
          <a:bodyPr/>
          <a:lstStyle/>
          <a:p>
            <a:endParaRPr lang="en-US"/>
          </a:p>
        </p:txBody>
      </p:sp>
      <p:sp>
        <p:nvSpPr>
          <p:cNvPr id="65" name="Symbol zastępczy tekstu 64">
            <a:extLst>
              <a:ext uri="{FF2B5EF4-FFF2-40B4-BE49-F238E27FC236}">
                <a16:creationId xmlns:a16="http://schemas.microsoft.com/office/drawing/2014/main" id="{936D3D82-8B1A-4966-A365-63A07E6B95E4}"/>
              </a:ext>
            </a:extLst>
          </p:cNvPr>
          <p:cNvSpPr>
            <a:spLocks noGrp="1"/>
          </p:cNvSpPr>
          <p:nvPr>
            <p:ph type="body" sz="quarter" idx="34"/>
          </p:nvPr>
        </p:nvSpPr>
        <p:spPr/>
        <p:txBody>
          <a:bodyPr/>
          <a:lstStyle/>
          <a:p>
            <a:endParaRPr lang="en-US"/>
          </a:p>
        </p:txBody>
      </p:sp>
      <p:sp>
        <p:nvSpPr>
          <p:cNvPr id="66" name="Symbol zastępczy tekstu 65">
            <a:extLst>
              <a:ext uri="{FF2B5EF4-FFF2-40B4-BE49-F238E27FC236}">
                <a16:creationId xmlns:a16="http://schemas.microsoft.com/office/drawing/2014/main" id="{D20B0658-F7C6-4555-BBD1-C2BE4C55E60D}"/>
              </a:ext>
            </a:extLst>
          </p:cNvPr>
          <p:cNvSpPr>
            <a:spLocks noGrp="1"/>
          </p:cNvSpPr>
          <p:nvPr>
            <p:ph type="body" sz="quarter" idx="35"/>
          </p:nvPr>
        </p:nvSpPr>
        <p:spPr/>
        <p:txBody>
          <a:bodyPr/>
          <a:lstStyle/>
          <a:p>
            <a:r>
              <a:rPr lang="pl-PL" dirty="0"/>
              <a:t> </a:t>
            </a:r>
            <a:endParaRPr lang="en-US" dirty="0"/>
          </a:p>
        </p:txBody>
      </p:sp>
      <p:pic>
        <p:nvPicPr>
          <p:cNvPr id="71" name="Symbol zastępczy obrazu 70">
            <a:extLst>
              <a:ext uri="{FF2B5EF4-FFF2-40B4-BE49-F238E27FC236}">
                <a16:creationId xmlns:a16="http://schemas.microsoft.com/office/drawing/2014/main" id="{FD117393-B34F-4BEA-B63C-B773D7B6EA05}"/>
              </a:ext>
            </a:extLst>
          </p:cNvPr>
          <p:cNvPicPr>
            <a:picLocks noGrp="1" noChangeAspect="1"/>
          </p:cNvPicPr>
          <p:nvPr>
            <p:ph type="pic" sz="half" idx="36"/>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3259702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292" y="0"/>
            <a:ext cx="18339416" cy="13716000"/>
          </a:xfrm>
          <a:prstGeom prst="rect">
            <a:avLst/>
          </a:prstGeom>
        </p:spPr>
      </p:pic>
    </p:spTree>
    <p:extLst>
      <p:ext uri="{BB962C8B-B14F-4D97-AF65-F5344CB8AC3E}">
        <p14:creationId xmlns:p14="http://schemas.microsoft.com/office/powerpoint/2010/main" val="1216405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ytuł 20">
            <a:extLst>
              <a:ext uri="{FF2B5EF4-FFF2-40B4-BE49-F238E27FC236}">
                <a16:creationId xmlns:a16="http://schemas.microsoft.com/office/drawing/2014/main" id="{7AC0A1ED-38F0-4F77-8257-790B5FF2B203}"/>
              </a:ext>
            </a:extLst>
          </p:cNvPr>
          <p:cNvSpPr>
            <a:spLocks noGrp="1"/>
          </p:cNvSpPr>
          <p:nvPr>
            <p:ph type="title"/>
          </p:nvPr>
        </p:nvSpPr>
        <p:spPr/>
        <p:txBody>
          <a:bodyPr/>
          <a:lstStyle/>
          <a:p>
            <a:r>
              <a:rPr lang="pl-PL" dirty="0"/>
              <a:t>Tandem </a:t>
            </a:r>
            <a:r>
              <a:rPr lang="pl-PL" dirty="0" smtClean="0"/>
              <a:t>ASCT</a:t>
            </a:r>
            <a:endParaRPr lang="en-US" dirty="0"/>
          </a:p>
        </p:txBody>
      </p:sp>
      <p:sp>
        <p:nvSpPr>
          <p:cNvPr id="22" name="Symbol zastępczy tekstu 21">
            <a:extLst>
              <a:ext uri="{FF2B5EF4-FFF2-40B4-BE49-F238E27FC236}">
                <a16:creationId xmlns:a16="http://schemas.microsoft.com/office/drawing/2014/main" id="{B812E309-7F80-473C-9FD2-A04BFB43911F}"/>
              </a:ext>
            </a:extLst>
          </p:cNvPr>
          <p:cNvSpPr>
            <a:spLocks noGrp="1"/>
          </p:cNvSpPr>
          <p:nvPr>
            <p:ph type="body" sz="half" idx="1"/>
          </p:nvPr>
        </p:nvSpPr>
        <p:spPr>
          <a:xfrm>
            <a:off x="2551254" y="7022695"/>
            <a:ext cx="6815770" cy="5165001"/>
          </a:xfrm>
        </p:spPr>
        <p:txBody>
          <a:bodyPr numCol="1"/>
          <a:lstStyle/>
          <a:p>
            <a:r>
              <a:rPr lang="pl-PL" sz="4800" dirty="0"/>
              <a:t>Są to dwie procedury ASCT, które następują </a:t>
            </a:r>
            <a:r>
              <a:rPr lang="pl-PL" sz="4800" dirty="0" smtClean="0"/>
              <a:t> 3 </a:t>
            </a:r>
            <a:r>
              <a:rPr lang="pl-PL" sz="4800" dirty="0"/>
              <a:t>– 4 miesiące po sobie. </a:t>
            </a:r>
            <a:endParaRPr lang="en-US" sz="4800" dirty="0"/>
          </a:p>
        </p:txBody>
      </p:sp>
      <p:sp>
        <p:nvSpPr>
          <p:cNvPr id="25" name="Symbol zastępczy tekstu 24">
            <a:extLst>
              <a:ext uri="{FF2B5EF4-FFF2-40B4-BE49-F238E27FC236}">
                <a16:creationId xmlns:a16="http://schemas.microsoft.com/office/drawing/2014/main" id="{E075F1FE-2587-4FD1-8062-8BCC0CA12CF3}"/>
              </a:ext>
            </a:extLst>
          </p:cNvPr>
          <p:cNvSpPr>
            <a:spLocks noGrp="1"/>
          </p:cNvSpPr>
          <p:nvPr>
            <p:ph type="body" sz="quarter" idx="23"/>
          </p:nvPr>
        </p:nvSpPr>
        <p:spPr/>
        <p:txBody>
          <a:bodyPr/>
          <a:lstStyle/>
          <a:p>
            <a:r>
              <a:rPr lang="pl-PL" b="1" dirty="0"/>
              <a:t>Na czym to polega?</a:t>
            </a:r>
            <a:endParaRPr lang="en-US" b="1" dirty="0"/>
          </a:p>
        </p:txBody>
      </p:sp>
      <p:sp>
        <p:nvSpPr>
          <p:cNvPr id="26" name="Symbol zastępczy tekstu 25">
            <a:extLst>
              <a:ext uri="{FF2B5EF4-FFF2-40B4-BE49-F238E27FC236}">
                <a16:creationId xmlns:a16="http://schemas.microsoft.com/office/drawing/2014/main" id="{8E95546C-1F37-40F2-AED0-DCE5FFED6D7F}"/>
              </a:ext>
            </a:extLst>
          </p:cNvPr>
          <p:cNvSpPr>
            <a:spLocks noGrp="1"/>
          </p:cNvSpPr>
          <p:nvPr>
            <p:ph type="body" sz="quarter" idx="24"/>
          </p:nvPr>
        </p:nvSpPr>
        <p:spPr>
          <a:xfrm>
            <a:off x="13481648" y="4747890"/>
            <a:ext cx="8984170" cy="7172177"/>
          </a:xfrm>
        </p:spPr>
        <p:txBody>
          <a:bodyPr/>
          <a:lstStyle/>
          <a:p>
            <a:r>
              <a:rPr lang="pl-PL" dirty="0"/>
              <a:t>Dane na temat skuteczności przeszczepów tandemowych, pochodzące z metaanaliz i pojedynczych badań randomizowanych są sprzeczne.</a:t>
            </a:r>
          </a:p>
          <a:p>
            <a:endParaRPr lang="pl-PL" dirty="0"/>
          </a:p>
          <a:p>
            <a:r>
              <a:rPr lang="pl-PL" dirty="0"/>
              <a:t>Ogólnie uważa się, że skuteczność drugiego przeszczepu zależy od odpowiedzi na leczenie indukujące w czasie pierwszego (powinno uzyskać się con najmniej VGPR).</a:t>
            </a:r>
          </a:p>
          <a:p>
            <a:endParaRPr lang="pl-PL" dirty="0"/>
          </a:p>
          <a:p>
            <a:r>
              <a:rPr lang="pl-PL" dirty="0"/>
              <a:t>Alternatywą jest pozostawienie zebranych komórek krwiotwórczych w celu wykonania drugiej procedury ASCT w chwili progresji.</a:t>
            </a:r>
            <a:endParaRPr lang="en-US" dirty="0"/>
          </a:p>
        </p:txBody>
      </p:sp>
      <p:pic>
        <p:nvPicPr>
          <p:cNvPr id="31" name="Grafika 30" descr="Opinia klienta z wypełnieniem pełnym">
            <a:extLst>
              <a:ext uri="{FF2B5EF4-FFF2-40B4-BE49-F238E27FC236}">
                <a16:creationId xmlns:a16="http://schemas.microsoft.com/office/drawing/2014/main" id="{838D9E0D-2273-4271-9862-F90EF7EFA4A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487912" y="5359066"/>
            <a:ext cx="1408176" cy="1408176"/>
          </a:xfrm>
          <a:prstGeom prst="rect">
            <a:avLst/>
          </a:prstGeom>
        </p:spPr>
      </p:pic>
      <p:pic>
        <p:nvPicPr>
          <p:cNvPr id="33" name="Grafika 32" descr="Uniesiony kciuk z wypełnieniem pełnym">
            <a:extLst>
              <a:ext uri="{FF2B5EF4-FFF2-40B4-BE49-F238E27FC236}">
                <a16:creationId xmlns:a16="http://schemas.microsoft.com/office/drawing/2014/main" id="{EBF2C891-5C5E-4C87-AB2A-5F6F35F66C2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551614" y="7537270"/>
            <a:ext cx="1408176" cy="1408176"/>
          </a:xfrm>
          <a:prstGeom prst="rect">
            <a:avLst/>
          </a:prstGeom>
        </p:spPr>
      </p:pic>
      <p:pic>
        <p:nvPicPr>
          <p:cNvPr id="35" name="Grafika 34" descr="Zygzak z wypełnieniem pełnym">
            <a:extLst>
              <a:ext uri="{FF2B5EF4-FFF2-40B4-BE49-F238E27FC236}">
                <a16:creationId xmlns:a16="http://schemas.microsoft.com/office/drawing/2014/main" id="{CDDE9A05-1E9E-44B3-93EA-5E6A65FD405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487912" y="10032486"/>
            <a:ext cx="1408176" cy="1408176"/>
          </a:xfrm>
          <a:prstGeom prst="rect">
            <a:avLst/>
          </a:prstGeom>
        </p:spPr>
      </p:pic>
    </p:spTree>
    <p:extLst>
      <p:ext uri="{BB962C8B-B14F-4D97-AF65-F5344CB8AC3E}">
        <p14:creationId xmlns:p14="http://schemas.microsoft.com/office/powerpoint/2010/main" val="88788535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a:extLst>
              <a:ext uri="{FF2B5EF4-FFF2-40B4-BE49-F238E27FC236}">
                <a16:creationId xmlns:a16="http://schemas.microsoft.com/office/drawing/2014/main" id="{5F41AB65-319A-47F4-BE13-246AF9E842FE}"/>
              </a:ext>
            </a:extLst>
          </p:cNvPr>
          <p:cNvSpPr>
            <a:spLocks noGrp="1"/>
          </p:cNvSpPr>
          <p:nvPr>
            <p:ph type="title"/>
          </p:nvPr>
        </p:nvSpPr>
        <p:spPr/>
        <p:txBody>
          <a:bodyPr/>
          <a:lstStyle/>
          <a:p>
            <a:r>
              <a:rPr lang="pl-PL" dirty="0"/>
              <a:t>Przeszczep allogeniczny</a:t>
            </a:r>
            <a:endParaRPr lang="en-US" dirty="0"/>
          </a:p>
        </p:txBody>
      </p:sp>
      <p:sp>
        <p:nvSpPr>
          <p:cNvPr id="10" name="Symbol zastępczy tekstu 9">
            <a:extLst>
              <a:ext uri="{FF2B5EF4-FFF2-40B4-BE49-F238E27FC236}">
                <a16:creationId xmlns:a16="http://schemas.microsoft.com/office/drawing/2014/main" id="{173FA168-7535-4E1D-8901-CE10406C1505}"/>
              </a:ext>
            </a:extLst>
          </p:cNvPr>
          <p:cNvSpPr>
            <a:spLocks noGrp="1"/>
          </p:cNvSpPr>
          <p:nvPr>
            <p:ph type="body" sz="half" idx="1"/>
          </p:nvPr>
        </p:nvSpPr>
        <p:spPr>
          <a:xfrm>
            <a:off x="2551254" y="7022695"/>
            <a:ext cx="7888146" cy="5165001"/>
          </a:xfrm>
        </p:spPr>
        <p:txBody>
          <a:bodyPr numCol="1"/>
          <a:lstStyle/>
          <a:p>
            <a:pPr marL="571500" indent="-571500">
              <a:buFont typeface="Arial" panose="020B0604020202020204" pitchFamily="34" charset="0"/>
              <a:buChar char="•"/>
            </a:pPr>
            <a:r>
              <a:rPr lang="pl-PL" sz="3200" dirty="0"/>
              <a:t>Krew dawców nie zawiera komórek szpiczakowych, więc </a:t>
            </a:r>
            <a:r>
              <a:rPr lang="pl-PL" sz="3200" dirty="0" err="1"/>
              <a:t>alloSCT</a:t>
            </a:r>
            <a:r>
              <a:rPr lang="pl-PL" sz="3200" dirty="0"/>
              <a:t> jest procedurą dającą szansę na wyzdrowienie. </a:t>
            </a:r>
          </a:p>
          <a:p>
            <a:pPr marL="571500" indent="-571500">
              <a:buFont typeface="Arial" panose="020B0604020202020204" pitchFamily="34" charset="0"/>
              <a:buChar char="•"/>
            </a:pPr>
            <a:r>
              <a:rPr lang="pl-PL" sz="3200" dirty="0"/>
              <a:t>Potencjalna szansa dla młodych chorych z chorobą wysokiego ryzyka.</a:t>
            </a:r>
          </a:p>
          <a:p>
            <a:endParaRPr lang="en-US" sz="3200" dirty="0"/>
          </a:p>
        </p:txBody>
      </p:sp>
      <p:sp>
        <p:nvSpPr>
          <p:cNvPr id="13" name="Symbol zastępczy tekstu 12">
            <a:extLst>
              <a:ext uri="{FF2B5EF4-FFF2-40B4-BE49-F238E27FC236}">
                <a16:creationId xmlns:a16="http://schemas.microsoft.com/office/drawing/2014/main" id="{2DD93126-046A-4253-93EE-B7AF0061C27F}"/>
              </a:ext>
            </a:extLst>
          </p:cNvPr>
          <p:cNvSpPr>
            <a:spLocks noGrp="1"/>
          </p:cNvSpPr>
          <p:nvPr>
            <p:ph type="body" sz="quarter" idx="23"/>
          </p:nvPr>
        </p:nvSpPr>
        <p:spPr/>
        <p:txBody>
          <a:bodyPr/>
          <a:lstStyle/>
          <a:p>
            <a:r>
              <a:rPr lang="pl-PL" sz="4000" dirty="0"/>
              <a:t>Zalety</a:t>
            </a:r>
            <a:endParaRPr lang="en-US" sz="4000" dirty="0"/>
          </a:p>
        </p:txBody>
      </p:sp>
      <p:sp>
        <p:nvSpPr>
          <p:cNvPr id="14" name="Symbol zastępczy tekstu 13">
            <a:extLst>
              <a:ext uri="{FF2B5EF4-FFF2-40B4-BE49-F238E27FC236}">
                <a16:creationId xmlns:a16="http://schemas.microsoft.com/office/drawing/2014/main" id="{C96F7F29-4637-47DB-A21A-1807B0311C76}"/>
              </a:ext>
            </a:extLst>
          </p:cNvPr>
          <p:cNvSpPr>
            <a:spLocks noGrp="1"/>
          </p:cNvSpPr>
          <p:nvPr>
            <p:ph type="body" sz="quarter" idx="24"/>
          </p:nvPr>
        </p:nvSpPr>
        <p:spPr/>
        <p:txBody>
          <a:bodyPr/>
          <a:lstStyle/>
          <a:p>
            <a:r>
              <a:rPr lang="pl-PL" sz="4000" dirty="0"/>
              <a:t>Wady</a:t>
            </a:r>
            <a:endParaRPr lang="en-US" sz="4000" dirty="0"/>
          </a:p>
        </p:txBody>
      </p:sp>
      <p:sp>
        <p:nvSpPr>
          <p:cNvPr id="15" name="Symbol zastępczy tekstu 9">
            <a:extLst>
              <a:ext uri="{FF2B5EF4-FFF2-40B4-BE49-F238E27FC236}">
                <a16:creationId xmlns:a16="http://schemas.microsoft.com/office/drawing/2014/main" id="{47BA13E1-00F4-41FE-9EA3-5EA7383EEF5A}"/>
              </a:ext>
            </a:extLst>
          </p:cNvPr>
          <p:cNvSpPr txBox="1">
            <a:spLocks/>
          </p:cNvSpPr>
          <p:nvPr/>
        </p:nvSpPr>
        <p:spPr>
          <a:xfrm>
            <a:off x="12857180" y="7022695"/>
            <a:ext cx="8975565" cy="516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spcCol="964074"/>
          <a:lstStyle>
            <a:lvl1pPr marL="0" marR="0" indent="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1pPr>
            <a:lvl2pPr marL="0" marR="0" indent="3429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2pPr>
            <a:lvl3pPr marL="0" marR="0" indent="6858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3pPr>
            <a:lvl4pPr marL="0" marR="0" indent="10287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4pPr>
            <a:lvl5pPr marL="0" marR="0" indent="13716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5pPr>
            <a:lvl6pPr marL="0" marR="0" indent="17145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6pPr>
            <a:lvl7pPr marL="0" marR="0" indent="20574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7pPr>
            <a:lvl8pPr marL="0" marR="0" indent="24003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8pPr>
            <a:lvl9pPr marL="0" marR="0" indent="27432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9pPr>
          </a:lstStyle>
          <a:p>
            <a:pPr marL="571500" indent="-571500" hangingPunct="1">
              <a:buFont typeface="Arial" panose="020B0604020202020204" pitchFamily="34" charset="0"/>
              <a:buChar char="•"/>
            </a:pPr>
            <a:r>
              <a:rPr lang="pl-PL" sz="3200" dirty="0"/>
              <a:t>Ryzyko śmiertelnych powikłań procedury</a:t>
            </a:r>
          </a:p>
          <a:p>
            <a:pPr marL="571500" indent="-571500" hangingPunct="1">
              <a:buFont typeface="Arial" panose="020B0604020202020204" pitchFamily="34" charset="0"/>
              <a:buChar char="•"/>
            </a:pPr>
            <a:r>
              <a:rPr lang="pl-PL" sz="3200" dirty="0"/>
              <a:t>Śmiertelność po przygotowaniu </a:t>
            </a:r>
            <a:r>
              <a:rPr lang="pl-PL" sz="3200" dirty="0" err="1"/>
              <a:t>mieloablacyjnym</a:t>
            </a:r>
            <a:r>
              <a:rPr lang="pl-PL" sz="3200" dirty="0"/>
              <a:t> sięgająca 30%</a:t>
            </a:r>
          </a:p>
          <a:p>
            <a:pPr marL="571500" indent="-571500" hangingPunct="1">
              <a:buFont typeface="Arial" panose="020B0604020202020204" pitchFamily="34" charset="0"/>
              <a:buChar char="•"/>
            </a:pPr>
            <a:r>
              <a:rPr lang="pl-PL" sz="3200" dirty="0"/>
              <a:t>Konieczność dostosowania (zmniejszenia) intensywności leczenia przygotowującego (RIC)</a:t>
            </a:r>
          </a:p>
          <a:p>
            <a:pPr marL="571500" indent="-571500" hangingPunct="1">
              <a:buFont typeface="Arial" panose="020B0604020202020204" pitchFamily="34" charset="0"/>
              <a:buChar char="•"/>
            </a:pPr>
            <a:r>
              <a:rPr lang="pl-PL" sz="3200" dirty="0"/>
              <a:t>Niejasna rola postępowania auto/</a:t>
            </a:r>
            <a:r>
              <a:rPr lang="pl-PL" sz="3200" dirty="0" err="1"/>
              <a:t>alloSCT</a:t>
            </a:r>
            <a:endParaRPr lang="pl-PL" sz="3200" dirty="0"/>
          </a:p>
          <a:p>
            <a:pPr hangingPunct="1"/>
            <a:endParaRPr lang="en-US" sz="3200" dirty="0"/>
          </a:p>
        </p:txBody>
      </p:sp>
    </p:spTree>
    <p:extLst>
      <p:ext uri="{BB962C8B-B14F-4D97-AF65-F5344CB8AC3E}">
        <p14:creationId xmlns:p14="http://schemas.microsoft.com/office/powerpoint/2010/main" val="11659741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63C6FB-48A9-4360-A1DF-FFB64D4F5832}"/>
              </a:ext>
            </a:extLst>
          </p:cNvPr>
          <p:cNvSpPr>
            <a:spLocks noGrp="1"/>
          </p:cNvSpPr>
          <p:nvPr>
            <p:ph type="title"/>
          </p:nvPr>
        </p:nvSpPr>
        <p:spPr/>
        <p:txBody>
          <a:bodyPr/>
          <a:lstStyle/>
          <a:p>
            <a:r>
              <a:rPr lang="pl-PL" dirty="0"/>
              <a:t>Leczenie opornego</a:t>
            </a:r>
            <a:br>
              <a:rPr lang="pl-PL" dirty="0"/>
            </a:br>
            <a:r>
              <a:rPr lang="pl-PL" dirty="0"/>
              <a:t>i nawrotowego szpiczaka plazmocytowego</a:t>
            </a:r>
            <a:endParaRPr lang="en-US" dirty="0"/>
          </a:p>
        </p:txBody>
      </p:sp>
      <p:pic>
        <p:nvPicPr>
          <p:cNvPr id="6" name="Symbol zastępczy obrazu 5" descr="Obraz zawierający stacjonarne, przybór do pisania, kredka&#10;&#10;Opis wygenerowany automatycznie">
            <a:extLst>
              <a:ext uri="{FF2B5EF4-FFF2-40B4-BE49-F238E27FC236}">
                <a16:creationId xmlns:a16="http://schemas.microsoft.com/office/drawing/2014/main" id="{ED406367-B0EA-4C4D-A3AD-2A33E65EE99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869897526"/>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DFB3A7-F891-4975-8877-EE5CA31A9494}"/>
              </a:ext>
            </a:extLst>
          </p:cNvPr>
          <p:cNvSpPr>
            <a:spLocks noGrp="1"/>
          </p:cNvSpPr>
          <p:nvPr>
            <p:ph type="title"/>
          </p:nvPr>
        </p:nvSpPr>
        <p:spPr/>
        <p:txBody>
          <a:bodyPr/>
          <a:lstStyle/>
          <a:p>
            <a:r>
              <a:rPr lang="pl-PL" dirty="0"/>
              <a:t>Definicje</a:t>
            </a:r>
            <a:endParaRPr lang="en-US" dirty="0"/>
          </a:p>
        </p:txBody>
      </p:sp>
      <p:sp>
        <p:nvSpPr>
          <p:cNvPr id="3" name="Symbol zastępczy tekstu 2">
            <a:extLst>
              <a:ext uri="{FF2B5EF4-FFF2-40B4-BE49-F238E27FC236}">
                <a16:creationId xmlns:a16="http://schemas.microsoft.com/office/drawing/2014/main" id="{4F7D3957-110F-46DC-A1D4-E1E8B624D24B}"/>
              </a:ext>
            </a:extLst>
          </p:cNvPr>
          <p:cNvSpPr>
            <a:spLocks noGrp="1"/>
          </p:cNvSpPr>
          <p:nvPr>
            <p:ph type="body" sz="quarter" idx="1"/>
          </p:nvPr>
        </p:nvSpPr>
        <p:spPr>
          <a:xfrm>
            <a:off x="2530921" y="5345426"/>
            <a:ext cx="11742640" cy="7233149"/>
          </a:xfrm>
        </p:spPr>
        <p:txBody>
          <a:bodyPr/>
          <a:lstStyle/>
          <a:p>
            <a:r>
              <a:rPr lang="pl-PL" b="1" dirty="0"/>
              <a:t>Szpiczak oporny i nawrotowy </a:t>
            </a:r>
            <a:r>
              <a:rPr lang="pl-PL" dirty="0"/>
              <a:t>jest definiowany</a:t>
            </a:r>
          </a:p>
          <a:p>
            <a:r>
              <a:rPr lang="pl-PL" dirty="0"/>
              <a:t>jako brak odpowiedzi lub progresja w trakcie terapii</a:t>
            </a:r>
          </a:p>
          <a:p>
            <a:r>
              <a:rPr lang="pl-PL" dirty="0"/>
              <a:t>lub w czasie 60 dni od jej zakończenia, u chorych u których</a:t>
            </a:r>
          </a:p>
          <a:p>
            <a:r>
              <a:rPr lang="pl-PL" dirty="0"/>
              <a:t>w trakcie poprzedniej terapii rozpoznano co najmniej minimalnej odpowiedzi na leczenie.</a:t>
            </a:r>
          </a:p>
          <a:p>
            <a:endParaRPr lang="pl-PL" dirty="0"/>
          </a:p>
          <a:p>
            <a:r>
              <a:rPr lang="pl-PL" b="1" dirty="0"/>
              <a:t>Szpiczak pierwotnie oporny </a:t>
            </a:r>
            <a:r>
              <a:rPr lang="pl-PL" dirty="0"/>
              <a:t>definiowany jest jako brak przynajmniej minimalnej odpowiedzi na stosowaną terapię.</a:t>
            </a:r>
          </a:p>
          <a:p>
            <a:endParaRPr lang="pl-PL" dirty="0"/>
          </a:p>
          <a:p>
            <a:r>
              <a:rPr lang="pl-PL" b="1" dirty="0"/>
              <a:t>Progresja szpiczaka </a:t>
            </a:r>
            <a:r>
              <a:rPr lang="pl-PL" dirty="0"/>
              <a:t>definiowana jest jako wzrost stężenia białka M o co najmniej 25% od najniższej uzyskanej wartości, bądź co najmniej 25% wzrost różnicy między stężeniem wolnych łańcuchów lekkich w surowicy związanych ze szpiczakiem a stężeniem łańcuchów niezwiązanych.</a:t>
            </a:r>
            <a:br>
              <a:rPr lang="pl-PL" dirty="0"/>
            </a:br>
            <a:r>
              <a:rPr lang="pl-PL" dirty="0"/>
              <a:t/>
            </a:r>
            <a:br>
              <a:rPr lang="pl-PL" dirty="0"/>
            </a:br>
            <a:endParaRPr lang="en-US" dirty="0"/>
          </a:p>
        </p:txBody>
      </p:sp>
      <p:pic>
        <p:nvPicPr>
          <p:cNvPr id="6" name="Symbol zastępczy obrazu 5">
            <a:extLst>
              <a:ext uri="{FF2B5EF4-FFF2-40B4-BE49-F238E27FC236}">
                <a16:creationId xmlns:a16="http://schemas.microsoft.com/office/drawing/2014/main" id="{D5E2B5BF-E83E-4D3A-8A10-4690A0ED7A7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9565659"/>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3B9F9AE1-E5D7-49D2-9AC5-F1D54E8FD9F6}"/>
              </a:ext>
            </a:extLst>
          </p:cNvPr>
          <p:cNvSpPr>
            <a:spLocks noGrp="1"/>
          </p:cNvSpPr>
          <p:nvPr>
            <p:ph type="title"/>
          </p:nvPr>
        </p:nvSpPr>
        <p:spPr>
          <a:xfrm>
            <a:off x="2538464" y="1973460"/>
            <a:ext cx="10450705" cy="1250158"/>
          </a:xfrm>
        </p:spPr>
        <p:txBody>
          <a:bodyPr/>
          <a:lstStyle/>
          <a:p>
            <a:r>
              <a:rPr lang="pl-PL" dirty="0"/>
              <a:t>Grupy leków przeciwszpiczakowych</a:t>
            </a:r>
            <a:br>
              <a:rPr lang="pl-PL" dirty="0"/>
            </a:br>
            <a:r>
              <a:rPr lang="pl-PL" sz="2800" dirty="0"/>
              <a:t>W leczeniu opornego i nawrotowego szpiczaka plazmocytowego stosuje się schematy lekowe opisane w programie lekowym</a:t>
            </a:r>
            <a:endParaRPr lang="en-US" dirty="0"/>
          </a:p>
        </p:txBody>
      </p:sp>
      <p:sp>
        <p:nvSpPr>
          <p:cNvPr id="6" name="Symbol zastępczy tekstu 5">
            <a:extLst>
              <a:ext uri="{FF2B5EF4-FFF2-40B4-BE49-F238E27FC236}">
                <a16:creationId xmlns:a16="http://schemas.microsoft.com/office/drawing/2014/main" id="{B2B34412-C6CD-4500-9590-7071E92299EA}"/>
              </a:ext>
            </a:extLst>
          </p:cNvPr>
          <p:cNvSpPr>
            <a:spLocks noGrp="1"/>
          </p:cNvSpPr>
          <p:nvPr>
            <p:ph type="body" sz="quarter" idx="21"/>
          </p:nvPr>
        </p:nvSpPr>
        <p:spPr>
          <a:xfrm>
            <a:off x="3137991" y="4161501"/>
            <a:ext cx="5663965" cy="3416931"/>
          </a:xfrm>
        </p:spPr>
        <p:txBody>
          <a:bodyPr/>
          <a:lstStyle/>
          <a:p>
            <a:r>
              <a:rPr lang="pl-PL" dirty="0"/>
              <a:t> </a:t>
            </a:r>
            <a:endParaRPr lang="en-US" dirty="0"/>
          </a:p>
        </p:txBody>
      </p:sp>
      <p:sp>
        <p:nvSpPr>
          <p:cNvPr id="7" name="Symbol zastępczy tekstu 6">
            <a:extLst>
              <a:ext uri="{FF2B5EF4-FFF2-40B4-BE49-F238E27FC236}">
                <a16:creationId xmlns:a16="http://schemas.microsoft.com/office/drawing/2014/main" id="{C87DAA9E-203F-44DE-813A-625EC6C8E45C}"/>
              </a:ext>
            </a:extLst>
          </p:cNvPr>
          <p:cNvSpPr>
            <a:spLocks noGrp="1"/>
          </p:cNvSpPr>
          <p:nvPr>
            <p:ph type="body" sz="quarter" idx="22"/>
          </p:nvPr>
        </p:nvSpPr>
        <p:spPr>
          <a:xfrm>
            <a:off x="9347078" y="4143641"/>
            <a:ext cx="5663965" cy="3416932"/>
          </a:xfrm>
        </p:spPr>
        <p:txBody>
          <a:bodyPr/>
          <a:lstStyle/>
          <a:p>
            <a:r>
              <a:rPr lang="pl-PL" dirty="0"/>
              <a:t> </a:t>
            </a:r>
            <a:endParaRPr lang="en-US" dirty="0"/>
          </a:p>
        </p:txBody>
      </p:sp>
      <p:sp>
        <p:nvSpPr>
          <p:cNvPr id="8" name="Symbol zastępczy tekstu 7">
            <a:extLst>
              <a:ext uri="{FF2B5EF4-FFF2-40B4-BE49-F238E27FC236}">
                <a16:creationId xmlns:a16="http://schemas.microsoft.com/office/drawing/2014/main" id="{1C7E6B0A-E682-4129-9F85-13C6635E1672}"/>
              </a:ext>
            </a:extLst>
          </p:cNvPr>
          <p:cNvSpPr>
            <a:spLocks noGrp="1"/>
          </p:cNvSpPr>
          <p:nvPr>
            <p:ph type="body" sz="quarter" idx="23"/>
          </p:nvPr>
        </p:nvSpPr>
        <p:spPr>
          <a:xfrm>
            <a:off x="15582044" y="4143641"/>
            <a:ext cx="5663965" cy="3416932"/>
          </a:xfrm>
        </p:spPr>
        <p:txBody>
          <a:bodyPr/>
          <a:lstStyle/>
          <a:p>
            <a:r>
              <a:rPr lang="pl-PL" dirty="0"/>
              <a:t> </a:t>
            </a:r>
            <a:endParaRPr lang="en-US" dirty="0"/>
          </a:p>
        </p:txBody>
      </p:sp>
      <p:sp>
        <p:nvSpPr>
          <p:cNvPr id="9" name="Symbol zastępczy tekstu 8">
            <a:extLst>
              <a:ext uri="{FF2B5EF4-FFF2-40B4-BE49-F238E27FC236}">
                <a16:creationId xmlns:a16="http://schemas.microsoft.com/office/drawing/2014/main" id="{A704A549-E5CE-484F-97A2-C356B6AB21AC}"/>
              </a:ext>
            </a:extLst>
          </p:cNvPr>
          <p:cNvSpPr>
            <a:spLocks noGrp="1"/>
          </p:cNvSpPr>
          <p:nvPr>
            <p:ph type="body" sz="quarter" idx="24"/>
          </p:nvPr>
        </p:nvSpPr>
        <p:spPr>
          <a:xfrm>
            <a:off x="3137991" y="8090563"/>
            <a:ext cx="5663965" cy="3416932"/>
          </a:xfrm>
        </p:spPr>
        <p:txBody>
          <a:bodyPr/>
          <a:lstStyle/>
          <a:p>
            <a:r>
              <a:rPr lang="pl-PL" dirty="0"/>
              <a:t> </a:t>
            </a:r>
            <a:endParaRPr lang="en-US" dirty="0"/>
          </a:p>
        </p:txBody>
      </p:sp>
      <p:sp>
        <p:nvSpPr>
          <p:cNvPr id="10" name="Symbol zastępczy tekstu 9">
            <a:extLst>
              <a:ext uri="{FF2B5EF4-FFF2-40B4-BE49-F238E27FC236}">
                <a16:creationId xmlns:a16="http://schemas.microsoft.com/office/drawing/2014/main" id="{AC040FEF-AB02-4610-98B7-EC9BB6834329}"/>
              </a:ext>
            </a:extLst>
          </p:cNvPr>
          <p:cNvSpPr>
            <a:spLocks noGrp="1"/>
          </p:cNvSpPr>
          <p:nvPr>
            <p:ph type="body" sz="quarter" idx="25"/>
          </p:nvPr>
        </p:nvSpPr>
        <p:spPr>
          <a:xfrm>
            <a:off x="9347078" y="8072704"/>
            <a:ext cx="5663965" cy="3416932"/>
          </a:xfrm>
        </p:spPr>
        <p:txBody>
          <a:bodyPr/>
          <a:lstStyle/>
          <a:p>
            <a:r>
              <a:rPr lang="pl-PL" dirty="0"/>
              <a:t> </a:t>
            </a:r>
            <a:endParaRPr lang="en-US" dirty="0"/>
          </a:p>
        </p:txBody>
      </p:sp>
      <p:sp>
        <p:nvSpPr>
          <p:cNvPr id="11" name="Symbol zastępczy tekstu 10">
            <a:extLst>
              <a:ext uri="{FF2B5EF4-FFF2-40B4-BE49-F238E27FC236}">
                <a16:creationId xmlns:a16="http://schemas.microsoft.com/office/drawing/2014/main" id="{6EA83EE7-ED97-4678-B36C-6920BFEBFB4A}"/>
              </a:ext>
            </a:extLst>
          </p:cNvPr>
          <p:cNvSpPr>
            <a:spLocks noGrp="1"/>
          </p:cNvSpPr>
          <p:nvPr>
            <p:ph type="body" sz="quarter" idx="26"/>
          </p:nvPr>
        </p:nvSpPr>
        <p:spPr>
          <a:xfrm>
            <a:off x="15594982" y="8072704"/>
            <a:ext cx="5638087" cy="3416932"/>
          </a:xfrm>
        </p:spPr>
        <p:txBody>
          <a:bodyPr/>
          <a:lstStyle/>
          <a:p>
            <a:r>
              <a:rPr lang="pl-PL" dirty="0"/>
              <a:t> </a:t>
            </a:r>
            <a:endParaRPr lang="en-US" dirty="0"/>
          </a:p>
        </p:txBody>
      </p:sp>
      <p:sp>
        <p:nvSpPr>
          <p:cNvPr id="12" name="Symbol zastępczy tekstu 11">
            <a:extLst>
              <a:ext uri="{FF2B5EF4-FFF2-40B4-BE49-F238E27FC236}">
                <a16:creationId xmlns:a16="http://schemas.microsoft.com/office/drawing/2014/main" id="{445B33D8-4375-459B-8455-C0F3E26746FF}"/>
              </a:ext>
            </a:extLst>
          </p:cNvPr>
          <p:cNvSpPr>
            <a:spLocks noGrp="1"/>
          </p:cNvSpPr>
          <p:nvPr>
            <p:ph type="body" sz="quarter" idx="27"/>
          </p:nvPr>
        </p:nvSpPr>
        <p:spPr>
          <a:xfrm>
            <a:off x="3800301" y="5456061"/>
            <a:ext cx="4339345" cy="827811"/>
          </a:xfrm>
        </p:spPr>
        <p:txBody>
          <a:bodyPr/>
          <a:lstStyle/>
          <a:p>
            <a:r>
              <a:rPr lang="pl-PL" sz="4000" dirty="0"/>
              <a:t>Leki alkilujące</a:t>
            </a:r>
            <a:endParaRPr lang="en-US" sz="4000" dirty="0"/>
          </a:p>
        </p:txBody>
      </p:sp>
      <p:sp>
        <p:nvSpPr>
          <p:cNvPr id="13" name="Symbol zastępczy tekstu 12">
            <a:extLst>
              <a:ext uri="{FF2B5EF4-FFF2-40B4-BE49-F238E27FC236}">
                <a16:creationId xmlns:a16="http://schemas.microsoft.com/office/drawing/2014/main" id="{C4016D20-4E29-49F3-898A-640AD63CCB0E}"/>
              </a:ext>
            </a:extLst>
          </p:cNvPr>
          <p:cNvSpPr>
            <a:spLocks noGrp="1"/>
          </p:cNvSpPr>
          <p:nvPr>
            <p:ph type="body" sz="quarter" idx="28"/>
          </p:nvPr>
        </p:nvSpPr>
        <p:spPr>
          <a:xfrm>
            <a:off x="10013433" y="5456061"/>
            <a:ext cx="4357135" cy="827811"/>
          </a:xfrm>
        </p:spPr>
        <p:txBody>
          <a:bodyPr/>
          <a:lstStyle/>
          <a:p>
            <a:r>
              <a:rPr lang="pl-PL" sz="4000" dirty="0"/>
              <a:t>Inhibitory proteasomu</a:t>
            </a:r>
            <a:endParaRPr lang="en-US" sz="4000" dirty="0"/>
          </a:p>
        </p:txBody>
      </p:sp>
      <p:sp>
        <p:nvSpPr>
          <p:cNvPr id="14" name="Symbol zastępczy tekstu 13">
            <a:extLst>
              <a:ext uri="{FF2B5EF4-FFF2-40B4-BE49-F238E27FC236}">
                <a16:creationId xmlns:a16="http://schemas.microsoft.com/office/drawing/2014/main" id="{510BD78D-E77C-45A4-94C3-C59282BF0B4A}"/>
              </a:ext>
            </a:extLst>
          </p:cNvPr>
          <p:cNvSpPr>
            <a:spLocks noGrp="1"/>
          </p:cNvSpPr>
          <p:nvPr>
            <p:ph type="body" sz="quarter" idx="29"/>
          </p:nvPr>
        </p:nvSpPr>
        <p:spPr>
          <a:xfrm>
            <a:off x="10013433" y="6503904"/>
            <a:ext cx="4357135" cy="827811"/>
          </a:xfrm>
        </p:spPr>
        <p:txBody>
          <a:bodyPr/>
          <a:lstStyle/>
          <a:p>
            <a:r>
              <a:rPr lang="pl-PL" dirty="0"/>
              <a:t>Bortezomib, Karfilzomib, Iksazomib</a:t>
            </a:r>
            <a:endParaRPr lang="en-US" dirty="0"/>
          </a:p>
        </p:txBody>
      </p:sp>
      <p:sp>
        <p:nvSpPr>
          <p:cNvPr id="15" name="Symbol zastępczy tekstu 14">
            <a:extLst>
              <a:ext uri="{FF2B5EF4-FFF2-40B4-BE49-F238E27FC236}">
                <a16:creationId xmlns:a16="http://schemas.microsoft.com/office/drawing/2014/main" id="{475D4079-A09E-4B7D-89FA-C0605C8547D7}"/>
              </a:ext>
            </a:extLst>
          </p:cNvPr>
          <p:cNvSpPr>
            <a:spLocks noGrp="1"/>
          </p:cNvSpPr>
          <p:nvPr>
            <p:ph type="body" sz="quarter" idx="30"/>
          </p:nvPr>
        </p:nvSpPr>
        <p:spPr>
          <a:xfrm>
            <a:off x="16239905" y="5456061"/>
            <a:ext cx="4674063" cy="827811"/>
          </a:xfrm>
        </p:spPr>
        <p:txBody>
          <a:bodyPr/>
          <a:lstStyle/>
          <a:p>
            <a:r>
              <a:rPr lang="pl-PL" sz="4000" dirty="0"/>
              <a:t>Leki immunomodulujące</a:t>
            </a:r>
            <a:endParaRPr lang="en-US" sz="4000" dirty="0"/>
          </a:p>
        </p:txBody>
      </p:sp>
      <p:sp>
        <p:nvSpPr>
          <p:cNvPr id="16" name="Symbol zastępczy tekstu 15">
            <a:extLst>
              <a:ext uri="{FF2B5EF4-FFF2-40B4-BE49-F238E27FC236}">
                <a16:creationId xmlns:a16="http://schemas.microsoft.com/office/drawing/2014/main" id="{1C8FA7C0-1849-4470-BF4A-28088768451E}"/>
              </a:ext>
            </a:extLst>
          </p:cNvPr>
          <p:cNvSpPr>
            <a:spLocks noGrp="1"/>
          </p:cNvSpPr>
          <p:nvPr>
            <p:ph type="body" sz="quarter" idx="31"/>
          </p:nvPr>
        </p:nvSpPr>
        <p:spPr>
          <a:xfrm>
            <a:off x="16235460" y="6503904"/>
            <a:ext cx="4357134" cy="827811"/>
          </a:xfrm>
        </p:spPr>
        <p:txBody>
          <a:bodyPr/>
          <a:lstStyle/>
          <a:p>
            <a:r>
              <a:rPr lang="pl-PL" dirty="0"/>
              <a:t>Talidomid, Lenalidomid, Pomalidomid</a:t>
            </a:r>
            <a:endParaRPr lang="en-US" dirty="0"/>
          </a:p>
        </p:txBody>
      </p:sp>
      <p:sp>
        <p:nvSpPr>
          <p:cNvPr id="17" name="Symbol zastępczy tekstu 16">
            <a:extLst>
              <a:ext uri="{FF2B5EF4-FFF2-40B4-BE49-F238E27FC236}">
                <a16:creationId xmlns:a16="http://schemas.microsoft.com/office/drawing/2014/main" id="{A12DC71D-3A81-4E78-8DEA-0CC8BB928EF5}"/>
              </a:ext>
            </a:extLst>
          </p:cNvPr>
          <p:cNvSpPr>
            <a:spLocks noGrp="1"/>
          </p:cNvSpPr>
          <p:nvPr>
            <p:ph type="body" sz="quarter" idx="32"/>
          </p:nvPr>
        </p:nvSpPr>
        <p:spPr>
          <a:xfrm>
            <a:off x="3791406" y="9290477"/>
            <a:ext cx="4357135" cy="827811"/>
          </a:xfrm>
        </p:spPr>
        <p:txBody>
          <a:bodyPr/>
          <a:lstStyle/>
          <a:p>
            <a:r>
              <a:rPr lang="pl-PL" sz="3600" dirty="0"/>
              <a:t>Przeciwciała monoklonalne</a:t>
            </a:r>
            <a:endParaRPr lang="en-US" sz="3600" dirty="0"/>
          </a:p>
        </p:txBody>
      </p:sp>
      <p:sp>
        <p:nvSpPr>
          <p:cNvPr id="18" name="Symbol zastępczy tekstu 17">
            <a:extLst>
              <a:ext uri="{FF2B5EF4-FFF2-40B4-BE49-F238E27FC236}">
                <a16:creationId xmlns:a16="http://schemas.microsoft.com/office/drawing/2014/main" id="{73730232-724A-419D-829A-5B494D223EA7}"/>
              </a:ext>
            </a:extLst>
          </p:cNvPr>
          <p:cNvSpPr>
            <a:spLocks noGrp="1"/>
          </p:cNvSpPr>
          <p:nvPr>
            <p:ph type="body" sz="quarter" idx="33"/>
          </p:nvPr>
        </p:nvSpPr>
        <p:spPr>
          <a:xfrm>
            <a:off x="3791406" y="10338320"/>
            <a:ext cx="4357135" cy="827811"/>
          </a:xfrm>
        </p:spPr>
        <p:txBody>
          <a:bodyPr/>
          <a:lstStyle/>
          <a:p>
            <a:r>
              <a:rPr lang="pl-PL" dirty="0"/>
              <a:t>Daratumumab, Elotuzumab, </a:t>
            </a:r>
            <a:r>
              <a:rPr lang="pl-PL" dirty="0" err="1"/>
              <a:t>Izatuksymab</a:t>
            </a:r>
            <a:r>
              <a:rPr lang="pl-PL" dirty="0"/>
              <a:t>,</a:t>
            </a:r>
          </a:p>
          <a:p>
            <a:r>
              <a:rPr lang="en-US" dirty="0" err="1"/>
              <a:t>belantamab</a:t>
            </a:r>
            <a:endParaRPr lang="en-US" dirty="0"/>
          </a:p>
        </p:txBody>
      </p:sp>
      <p:sp>
        <p:nvSpPr>
          <p:cNvPr id="19" name="Symbol zastępczy tekstu 18">
            <a:extLst>
              <a:ext uri="{FF2B5EF4-FFF2-40B4-BE49-F238E27FC236}">
                <a16:creationId xmlns:a16="http://schemas.microsoft.com/office/drawing/2014/main" id="{4F69DD0C-3CB6-4890-9438-1149E0B730F5}"/>
              </a:ext>
            </a:extLst>
          </p:cNvPr>
          <p:cNvSpPr>
            <a:spLocks noGrp="1"/>
          </p:cNvSpPr>
          <p:nvPr>
            <p:ph type="body" sz="quarter" idx="34"/>
          </p:nvPr>
        </p:nvSpPr>
        <p:spPr>
          <a:xfrm>
            <a:off x="10013433" y="9236883"/>
            <a:ext cx="4357135" cy="827811"/>
          </a:xfrm>
        </p:spPr>
        <p:txBody>
          <a:bodyPr/>
          <a:lstStyle/>
          <a:p>
            <a:r>
              <a:rPr lang="pl-PL" sz="3600" dirty="0"/>
              <a:t>Kortykosteroidy</a:t>
            </a:r>
            <a:endParaRPr lang="en-US" sz="3600" dirty="0"/>
          </a:p>
        </p:txBody>
      </p:sp>
      <p:sp>
        <p:nvSpPr>
          <p:cNvPr id="20" name="Symbol zastępczy tekstu 19">
            <a:extLst>
              <a:ext uri="{FF2B5EF4-FFF2-40B4-BE49-F238E27FC236}">
                <a16:creationId xmlns:a16="http://schemas.microsoft.com/office/drawing/2014/main" id="{7D09A0D3-4D67-4226-88DE-8F1A796BC83E}"/>
              </a:ext>
            </a:extLst>
          </p:cNvPr>
          <p:cNvSpPr>
            <a:spLocks noGrp="1"/>
          </p:cNvSpPr>
          <p:nvPr>
            <p:ph type="body" sz="quarter" idx="35"/>
          </p:nvPr>
        </p:nvSpPr>
        <p:spPr>
          <a:xfrm>
            <a:off x="10026765" y="10284726"/>
            <a:ext cx="4330470" cy="827811"/>
          </a:xfrm>
        </p:spPr>
        <p:txBody>
          <a:bodyPr/>
          <a:lstStyle/>
          <a:p>
            <a:r>
              <a:rPr lang="pl-PL" dirty="0"/>
              <a:t>Deksametazon, </a:t>
            </a:r>
            <a:r>
              <a:rPr lang="pl-PL" dirty="0" err="1"/>
              <a:t>Prednizon</a:t>
            </a:r>
            <a:endParaRPr lang="en-US" dirty="0"/>
          </a:p>
        </p:txBody>
      </p:sp>
      <p:sp>
        <p:nvSpPr>
          <p:cNvPr id="21" name="Symbol zastępczy tekstu 20">
            <a:extLst>
              <a:ext uri="{FF2B5EF4-FFF2-40B4-BE49-F238E27FC236}">
                <a16:creationId xmlns:a16="http://schemas.microsoft.com/office/drawing/2014/main" id="{7B88F00A-91F3-42C4-8952-ED6F5BD66C46}"/>
              </a:ext>
            </a:extLst>
          </p:cNvPr>
          <p:cNvSpPr>
            <a:spLocks noGrp="1"/>
          </p:cNvSpPr>
          <p:nvPr>
            <p:ph type="body" sz="quarter" idx="36"/>
          </p:nvPr>
        </p:nvSpPr>
        <p:spPr>
          <a:xfrm>
            <a:off x="16218475" y="9286415"/>
            <a:ext cx="4391103" cy="827811"/>
          </a:xfrm>
        </p:spPr>
        <p:txBody>
          <a:bodyPr/>
          <a:lstStyle/>
          <a:p>
            <a:r>
              <a:rPr lang="pl-PL" sz="3600" dirty="0"/>
              <a:t>Inne leki</a:t>
            </a:r>
            <a:endParaRPr lang="en-US" sz="3600" dirty="0"/>
          </a:p>
        </p:txBody>
      </p:sp>
      <p:sp>
        <p:nvSpPr>
          <p:cNvPr id="22" name="Symbol zastępczy tekstu 21">
            <a:extLst>
              <a:ext uri="{FF2B5EF4-FFF2-40B4-BE49-F238E27FC236}">
                <a16:creationId xmlns:a16="http://schemas.microsoft.com/office/drawing/2014/main" id="{730CFEA9-FAE2-4188-AD8D-CD557A99F766}"/>
              </a:ext>
            </a:extLst>
          </p:cNvPr>
          <p:cNvSpPr>
            <a:spLocks noGrp="1"/>
          </p:cNvSpPr>
          <p:nvPr>
            <p:ph type="body" sz="quarter" idx="37"/>
          </p:nvPr>
        </p:nvSpPr>
        <p:spPr>
          <a:xfrm>
            <a:off x="16222519" y="10334258"/>
            <a:ext cx="4383014" cy="827811"/>
          </a:xfrm>
        </p:spPr>
        <p:txBody>
          <a:bodyPr/>
          <a:lstStyle/>
          <a:p>
            <a:r>
              <a:rPr lang="pl-PL" dirty="0" err="1"/>
              <a:t>Panobinostat</a:t>
            </a:r>
            <a:r>
              <a:rPr lang="pl-PL" dirty="0"/>
              <a:t>, </a:t>
            </a:r>
            <a:r>
              <a:rPr lang="pl-PL" dirty="0" err="1"/>
              <a:t>Slineksor</a:t>
            </a:r>
            <a:endParaRPr lang="en-US" dirty="0"/>
          </a:p>
        </p:txBody>
      </p:sp>
      <p:sp>
        <p:nvSpPr>
          <p:cNvPr id="35" name="Symbol zastępczy tekstu 19">
            <a:extLst>
              <a:ext uri="{FF2B5EF4-FFF2-40B4-BE49-F238E27FC236}">
                <a16:creationId xmlns:a16="http://schemas.microsoft.com/office/drawing/2014/main" id="{EC83198B-E7E3-4220-A1D4-24BEE9C90195}"/>
              </a:ext>
            </a:extLst>
          </p:cNvPr>
          <p:cNvSpPr txBox="1">
            <a:spLocks/>
          </p:cNvSpPr>
          <p:nvPr/>
        </p:nvSpPr>
        <p:spPr>
          <a:xfrm>
            <a:off x="3791406" y="6503903"/>
            <a:ext cx="4330470" cy="8278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marL="0" marR="0" indent="0" algn="ctr" defTabSz="821531" rtl="0" latinLnBrk="0">
              <a:lnSpc>
                <a:spcPct val="120000"/>
              </a:lnSpc>
              <a:spcBef>
                <a:spcPts val="0"/>
              </a:spcBef>
              <a:spcAft>
                <a:spcPts val="0"/>
              </a:spcAft>
              <a:buClrTx/>
              <a:buSzTx/>
              <a:buFontTx/>
              <a:buNone/>
              <a:tabLst/>
              <a:defRPr sz="1800" b="0" i="0" u="none" strike="noStrike" cap="none" spc="0" baseline="0">
                <a:solidFill>
                  <a:srgbClr val="FFFFFF"/>
                </a:solidFill>
                <a:uFillTx/>
                <a:latin typeface="Avenir Next Regular"/>
                <a:ea typeface="Avenir Next Regular"/>
                <a:cs typeface="Avenir Next Regular"/>
                <a:sym typeface="Avenir Next Regular"/>
              </a:defRPr>
            </a:lvl1pPr>
            <a:lvl2pPr marL="0" marR="0" indent="3429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2pPr>
            <a:lvl3pPr marL="0" marR="0" indent="6858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3pPr>
            <a:lvl4pPr marL="0" marR="0" indent="10287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4pPr>
            <a:lvl5pPr marL="0" marR="0" indent="13716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5pPr>
            <a:lvl6pPr marL="0" marR="0" indent="17145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6pPr>
            <a:lvl7pPr marL="0" marR="0" indent="20574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7pPr>
            <a:lvl8pPr marL="0" marR="0" indent="24003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8pPr>
            <a:lvl9pPr marL="0" marR="0" indent="27432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9pPr>
          </a:lstStyle>
          <a:p>
            <a:pPr hangingPunct="1"/>
            <a:r>
              <a:rPr lang="pl-PL" dirty="0"/>
              <a:t>Cyklofosamid, Bendamustyna, </a:t>
            </a:r>
            <a:r>
              <a:rPr lang="pl-PL" dirty="0" err="1"/>
              <a:t>Melfalan</a:t>
            </a:r>
            <a:endParaRPr lang="en-US" dirty="0"/>
          </a:p>
        </p:txBody>
      </p:sp>
      <p:sp>
        <p:nvSpPr>
          <p:cNvPr id="37" name="pole tekstowe 36">
            <a:extLst>
              <a:ext uri="{FF2B5EF4-FFF2-40B4-BE49-F238E27FC236}">
                <a16:creationId xmlns:a16="http://schemas.microsoft.com/office/drawing/2014/main" id="{2A9CE863-D3D0-4A73-BF15-33A4447E0ED1}"/>
              </a:ext>
            </a:extLst>
          </p:cNvPr>
          <p:cNvSpPr txBox="1"/>
          <p:nvPr/>
        </p:nvSpPr>
        <p:spPr>
          <a:xfrm>
            <a:off x="3252937" y="11742540"/>
            <a:ext cx="17980132" cy="10919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l-PL" b="1" dirty="0"/>
              <a:t>Celem leczenia nawrotu szpiczaka:</a:t>
            </a:r>
            <a:r>
              <a:rPr lang="pl-PL" dirty="0"/>
              <a:t> uzyskanie kontroli nad aktywnością choroby, regresja objawów i poprawa jakości życia</a:t>
            </a:r>
          </a:p>
          <a:p>
            <a:r>
              <a:rPr lang="pl-PL" dirty="0"/>
              <a:t>oraz wydłużenie życia.</a:t>
            </a:r>
            <a:endParaRPr lang="en-US" dirty="0"/>
          </a:p>
        </p:txBody>
      </p:sp>
    </p:spTree>
    <p:extLst>
      <p:ext uri="{BB962C8B-B14F-4D97-AF65-F5344CB8AC3E}">
        <p14:creationId xmlns:p14="http://schemas.microsoft.com/office/powerpoint/2010/main" val="803876400"/>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ytuł 25">
            <a:extLst>
              <a:ext uri="{FF2B5EF4-FFF2-40B4-BE49-F238E27FC236}">
                <a16:creationId xmlns:a16="http://schemas.microsoft.com/office/drawing/2014/main" id="{A3689BBF-6F56-4C3C-B872-DD03190A00B0}"/>
              </a:ext>
            </a:extLst>
          </p:cNvPr>
          <p:cNvSpPr>
            <a:spLocks noGrp="1"/>
          </p:cNvSpPr>
          <p:nvPr>
            <p:ph type="title"/>
          </p:nvPr>
        </p:nvSpPr>
        <p:spPr/>
        <p:txBody>
          <a:bodyPr/>
          <a:lstStyle/>
          <a:p>
            <a:r>
              <a:rPr lang="pl-PL" dirty="0"/>
              <a:t>II linia leczenia szpiczaka</a:t>
            </a:r>
            <a:endParaRPr lang="en-US" dirty="0"/>
          </a:p>
        </p:txBody>
      </p:sp>
      <p:sp>
        <p:nvSpPr>
          <p:cNvPr id="30" name="Prostokąt: zaokrąglone rogi 7">
            <a:extLst>
              <a:ext uri="{FF2B5EF4-FFF2-40B4-BE49-F238E27FC236}">
                <a16:creationId xmlns:a16="http://schemas.microsoft.com/office/drawing/2014/main" id="{0712336B-C90D-4B48-81FF-C7650379E07F}"/>
              </a:ext>
            </a:extLst>
          </p:cNvPr>
          <p:cNvSpPr/>
          <p:nvPr/>
        </p:nvSpPr>
        <p:spPr>
          <a:xfrm>
            <a:off x="12192000" y="6746831"/>
            <a:ext cx="4409841" cy="2058742"/>
          </a:xfrm>
          <a:prstGeom prst="roundRect">
            <a:avLst/>
          </a:prstGeom>
          <a:solidFill>
            <a:schemeClr val="accent2"/>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PVD,</a:t>
            </a:r>
            <a:br>
              <a:rPr kumimoji="0" lang="pl-PL"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br>
            <a:r>
              <a:rPr kumimoji="0" lang="pl-PL"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DVD,</a:t>
            </a:r>
            <a:br>
              <a:rPr kumimoji="0" lang="pl-PL"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br>
            <a:r>
              <a:rPr kumimoji="0" lang="pl-PL"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KD</a:t>
            </a:r>
            <a:endParaRPr kumimoji="0" lang="en-US" sz="44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35" name="pole tekstowe 34">
            <a:extLst>
              <a:ext uri="{FF2B5EF4-FFF2-40B4-BE49-F238E27FC236}">
                <a16:creationId xmlns:a16="http://schemas.microsoft.com/office/drawing/2014/main" id="{DD36FC34-ADE0-4BDE-BF03-FE57ACAFB410}"/>
              </a:ext>
            </a:extLst>
          </p:cNvPr>
          <p:cNvSpPr txBox="1"/>
          <p:nvPr/>
        </p:nvSpPr>
        <p:spPr>
          <a:xfrm>
            <a:off x="17752168" y="4355553"/>
            <a:ext cx="4616606" cy="1736646"/>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defTabSz="914400" hangingPunct="1">
              <a:lnSpc>
                <a:spcPct val="100000"/>
              </a:lnSpc>
              <a:defRPr/>
            </a:pPr>
            <a:r>
              <a:rPr lang="pl-PL" sz="3200" kern="1200" dirty="0">
                <a:solidFill>
                  <a:prstClr val="white"/>
                </a:solidFill>
                <a:latin typeface="Arial"/>
                <a:ea typeface="+mn-ea"/>
                <a:cs typeface="+mn-cs"/>
              </a:rPr>
              <a:t>Wznowa/progresja</a:t>
            </a:r>
          </a:p>
          <a:p>
            <a:pPr lvl="0" algn="ctr" defTabSz="914400" hangingPunct="1">
              <a:lnSpc>
                <a:spcPct val="100000"/>
              </a:lnSpc>
              <a:defRPr/>
            </a:pPr>
            <a:r>
              <a:rPr lang="pl-PL" sz="3200" kern="1200" dirty="0">
                <a:solidFill>
                  <a:prstClr val="white"/>
                </a:solidFill>
                <a:latin typeface="Arial"/>
                <a:ea typeface="+mn-ea"/>
                <a:cs typeface="+mn-cs"/>
              </a:rPr>
              <a:t>u chorych nieleczących </a:t>
            </a:r>
            <a:r>
              <a:rPr kumimoji="0" lang="pl-PL" sz="3200" b="0" i="0" u="none" strike="noStrike" kern="1200" cap="none" spc="0" normalizeH="0" baseline="0" noProof="0" dirty="0">
                <a:ln>
                  <a:noFill/>
                </a:ln>
                <a:solidFill>
                  <a:prstClr val="white"/>
                </a:solidFill>
                <a:effectLst/>
                <a:uLnTx/>
                <a:uFillTx/>
                <a:latin typeface="Arial"/>
                <a:ea typeface="+mn-ea"/>
                <a:cs typeface="+mn-cs"/>
              </a:rPr>
              <a:t>lenalidomidem</a:t>
            </a:r>
          </a:p>
        </p:txBody>
      </p:sp>
      <p:sp>
        <p:nvSpPr>
          <p:cNvPr id="36" name="Prostokąt: zaokrąglone rogi 7">
            <a:extLst>
              <a:ext uri="{FF2B5EF4-FFF2-40B4-BE49-F238E27FC236}">
                <a16:creationId xmlns:a16="http://schemas.microsoft.com/office/drawing/2014/main" id="{D85D60A8-5B17-43B8-B638-981EB9AC1573}"/>
              </a:ext>
            </a:extLst>
          </p:cNvPr>
          <p:cNvSpPr/>
          <p:nvPr/>
        </p:nvSpPr>
        <p:spPr>
          <a:xfrm>
            <a:off x="17956939" y="6713378"/>
            <a:ext cx="4207066" cy="4835944"/>
          </a:xfrm>
          <a:prstGeom prst="roundRect">
            <a:avLst/>
          </a:prstGeom>
          <a:solidFill>
            <a:schemeClr val="accent3"/>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DRD,</a:t>
            </a:r>
            <a:endParaRPr kumimoji="0" lang="pl-PL"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KRD,</a:t>
            </a:r>
            <a:endParaRPr kumimoji="0" lang="pl-PL"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IRD,</a:t>
            </a:r>
            <a:endParaRPr kumimoji="0" lang="pl-PL"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EloRD</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0" name="pole tekstowe 39">
            <a:extLst>
              <a:ext uri="{FF2B5EF4-FFF2-40B4-BE49-F238E27FC236}">
                <a16:creationId xmlns:a16="http://schemas.microsoft.com/office/drawing/2014/main" id="{655E098B-A376-4E3D-94E1-8367378482B5}"/>
              </a:ext>
            </a:extLst>
          </p:cNvPr>
          <p:cNvSpPr txBox="1"/>
          <p:nvPr/>
        </p:nvSpPr>
        <p:spPr>
          <a:xfrm>
            <a:off x="2319919" y="3873531"/>
            <a:ext cx="12192000" cy="41943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l-PL" dirty="0"/>
              <a:t>Wybór sposobu leczenia nawrotu/progresji</a:t>
            </a:r>
          </a:p>
          <a:p>
            <a:r>
              <a:rPr lang="pl-PL" dirty="0"/>
              <a:t>powinien być dokonany z uwzględnieniem</a:t>
            </a:r>
          </a:p>
          <a:p>
            <a:r>
              <a:rPr lang="pl-PL" dirty="0"/>
              <a:t>czynników takich jak przebyte leczenie i jego:</a:t>
            </a:r>
          </a:p>
          <a:p>
            <a:pPr marL="457200" indent="-457200">
              <a:buFont typeface="Arial" panose="020B0604020202020204" pitchFamily="34" charset="0"/>
              <a:buChar char="•"/>
            </a:pPr>
            <a:r>
              <a:rPr lang="pl-PL" dirty="0"/>
              <a:t>skuteczność,</a:t>
            </a:r>
          </a:p>
          <a:p>
            <a:pPr marL="457200" indent="-457200">
              <a:buFont typeface="Arial" panose="020B0604020202020204" pitchFamily="34" charset="0"/>
              <a:buChar char="•"/>
            </a:pPr>
            <a:r>
              <a:rPr lang="pl-PL" dirty="0"/>
              <a:t>toksyczność,</a:t>
            </a:r>
          </a:p>
          <a:p>
            <a:pPr marL="457200" indent="-457200">
              <a:buFont typeface="Arial" panose="020B0604020202020204" pitchFamily="34" charset="0"/>
              <a:buChar char="•"/>
            </a:pPr>
            <a:r>
              <a:rPr lang="pl-PL" dirty="0"/>
              <a:t>czas utrzymywania się odpowiedzi</a:t>
            </a:r>
          </a:p>
          <a:p>
            <a:pPr marL="457200" indent="-457200">
              <a:buFont typeface="Arial" panose="020B0604020202020204" pitchFamily="34" charset="0"/>
              <a:buChar char="•"/>
            </a:pPr>
            <a:r>
              <a:rPr lang="pl-PL" dirty="0"/>
              <a:t>stan biologiczny chorego</a:t>
            </a:r>
          </a:p>
          <a:p>
            <a:pPr marL="457200" indent="-457200">
              <a:buFont typeface="Arial" panose="020B0604020202020204" pitchFamily="34" charset="0"/>
              <a:buChar char="•"/>
            </a:pPr>
            <a:r>
              <a:rPr lang="pl-PL" dirty="0"/>
              <a:t>preferencje chorego</a:t>
            </a:r>
            <a:endParaRPr lang="en-US" dirty="0"/>
          </a:p>
        </p:txBody>
      </p:sp>
      <p:sp>
        <p:nvSpPr>
          <p:cNvPr id="41" name="Prostokąt: zaokrąglone rogi 7">
            <a:extLst>
              <a:ext uri="{FF2B5EF4-FFF2-40B4-BE49-F238E27FC236}">
                <a16:creationId xmlns:a16="http://schemas.microsoft.com/office/drawing/2014/main" id="{F1222AF8-AB1B-4A41-A924-C00537EB824D}"/>
              </a:ext>
            </a:extLst>
          </p:cNvPr>
          <p:cNvSpPr/>
          <p:nvPr/>
        </p:nvSpPr>
        <p:spPr>
          <a:xfrm>
            <a:off x="12192000" y="9490579"/>
            <a:ext cx="4409841" cy="2058742"/>
          </a:xfrm>
          <a:prstGeom prst="roundRect">
            <a:avLst/>
          </a:prstGeom>
          <a:solidFill>
            <a:schemeClr val="accent2"/>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Ratunkowe ASCT</a:t>
            </a:r>
            <a:br>
              <a:rPr kumimoji="0" lang="pl-PL"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br>
            <a:r>
              <a:rPr kumimoji="0" lang="pl-PL" sz="24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u pacjentów, u których odpowiedź ma pierwszą ASCT trwała ≥2 lata</a:t>
            </a:r>
            <a:endParaRPr kumimoji="0" lang="en-US" sz="44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43" name="pole tekstowe 42">
            <a:extLst>
              <a:ext uri="{FF2B5EF4-FFF2-40B4-BE49-F238E27FC236}">
                <a16:creationId xmlns:a16="http://schemas.microsoft.com/office/drawing/2014/main" id="{027FE1FF-97C3-4760-BEEA-4D68C2704A36}"/>
              </a:ext>
            </a:extLst>
          </p:cNvPr>
          <p:cNvSpPr txBox="1"/>
          <p:nvPr/>
        </p:nvSpPr>
        <p:spPr>
          <a:xfrm>
            <a:off x="12187124" y="4355553"/>
            <a:ext cx="4616606" cy="1736646"/>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defTabSz="914400" hangingPunct="1">
              <a:lnSpc>
                <a:spcPct val="100000"/>
              </a:lnSpc>
              <a:defRPr/>
            </a:pPr>
            <a:r>
              <a:rPr lang="pl-PL" sz="3200" kern="1200" dirty="0">
                <a:solidFill>
                  <a:prstClr val="white"/>
                </a:solidFill>
                <a:latin typeface="Arial"/>
                <a:ea typeface="+mn-ea"/>
                <a:cs typeface="+mn-cs"/>
              </a:rPr>
              <a:t>Wznowa/progresja</a:t>
            </a:r>
          </a:p>
          <a:p>
            <a:pPr lvl="0" algn="ctr" defTabSz="914400" hangingPunct="1">
              <a:lnSpc>
                <a:spcPct val="100000"/>
              </a:lnSpc>
              <a:defRPr/>
            </a:pPr>
            <a:r>
              <a:rPr lang="pl-PL" sz="3200" kern="1200" dirty="0">
                <a:solidFill>
                  <a:prstClr val="white"/>
                </a:solidFill>
                <a:latin typeface="Arial"/>
                <a:ea typeface="+mn-ea"/>
                <a:cs typeface="+mn-cs"/>
              </a:rPr>
              <a:t>u chorych opornych </a:t>
            </a:r>
            <a:r>
              <a:rPr kumimoji="0" lang="pl-PL" sz="3200" b="0" i="0" u="none" strike="noStrike" kern="1200" cap="none" spc="0" normalizeH="0" baseline="0" noProof="0" dirty="0">
                <a:ln>
                  <a:noFill/>
                </a:ln>
                <a:solidFill>
                  <a:prstClr val="white"/>
                </a:solidFill>
                <a:effectLst/>
                <a:uLnTx/>
                <a:uFillTx/>
                <a:latin typeface="Arial"/>
                <a:ea typeface="+mn-ea"/>
                <a:cs typeface="+mn-cs"/>
              </a:rPr>
              <a:t>lenalidomid</a:t>
            </a:r>
          </a:p>
        </p:txBody>
      </p:sp>
      <p:sp>
        <p:nvSpPr>
          <p:cNvPr id="45" name="Trójkąt równoramienny 44">
            <a:extLst>
              <a:ext uri="{FF2B5EF4-FFF2-40B4-BE49-F238E27FC236}">
                <a16:creationId xmlns:a16="http://schemas.microsoft.com/office/drawing/2014/main" id="{F2769EBF-B189-4705-B457-4A2CC0A1F1BF}"/>
              </a:ext>
            </a:extLst>
          </p:cNvPr>
          <p:cNvSpPr/>
          <p:nvPr/>
        </p:nvSpPr>
        <p:spPr>
          <a:xfrm flipV="1">
            <a:off x="13865146" y="6174743"/>
            <a:ext cx="1063547" cy="353206"/>
          </a:xfrm>
          <a:prstGeom prst="triangle">
            <a:avLst/>
          </a:prstGeom>
          <a:solidFill>
            <a:srgbClr val="E4C8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Trójkąt równoramienny 45">
            <a:extLst>
              <a:ext uri="{FF2B5EF4-FFF2-40B4-BE49-F238E27FC236}">
                <a16:creationId xmlns:a16="http://schemas.microsoft.com/office/drawing/2014/main" id="{C3FF2A33-D5CF-456E-8D12-5CF4B04D219F}"/>
              </a:ext>
            </a:extLst>
          </p:cNvPr>
          <p:cNvSpPr/>
          <p:nvPr/>
        </p:nvSpPr>
        <p:spPr>
          <a:xfrm flipV="1">
            <a:off x="19528698" y="6175087"/>
            <a:ext cx="1063547" cy="353206"/>
          </a:xfrm>
          <a:prstGeom prst="triangle">
            <a:avLst/>
          </a:prstGeom>
          <a:solidFill>
            <a:srgbClr val="E4C8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pole tekstowe 46">
            <a:extLst>
              <a:ext uri="{FF2B5EF4-FFF2-40B4-BE49-F238E27FC236}">
                <a16:creationId xmlns:a16="http://schemas.microsoft.com/office/drawing/2014/main" id="{164C275D-1813-4629-8CB1-6C4429353708}"/>
              </a:ext>
            </a:extLst>
          </p:cNvPr>
          <p:cNvSpPr txBox="1"/>
          <p:nvPr/>
        </p:nvSpPr>
        <p:spPr>
          <a:xfrm>
            <a:off x="2319919" y="9274817"/>
            <a:ext cx="9116277" cy="2729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Dostępne w ramach </a:t>
            </a:r>
            <a:r>
              <a:rPr kumimoji="0" lang="pl-PL" sz="28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programu lekowego </a:t>
            </a: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schematy obejmują:</a:t>
            </a:r>
          </a:p>
          <a:p>
            <a:pPr marL="457200" marR="0" indent="-457200" algn="l" defTabSz="821531" rtl="0" fontAlgn="auto" latinLnBrk="0" hangingPunct="0">
              <a:lnSpc>
                <a:spcPct val="120000"/>
              </a:lnSpc>
              <a:spcBef>
                <a:spcPts val="0"/>
              </a:spcBef>
              <a:spcAft>
                <a:spcPts val="0"/>
              </a:spcAft>
              <a:buClrTx/>
              <a:buSzTx/>
              <a:buFont typeface="Arial" panose="020B0604020202020204" pitchFamily="34" charset="0"/>
              <a:buChar char="•"/>
              <a:tabLst/>
            </a:pPr>
            <a:r>
              <a:rPr lang="pl-PL" dirty="0"/>
              <a:t>RD, VRD, RCD</a:t>
            </a:r>
          </a:p>
          <a:p>
            <a:pPr marL="457200" marR="0" indent="-457200" algn="l" defTabSz="821531" rtl="0" fontAlgn="auto" latinLnBrk="0" hangingPunct="0">
              <a:lnSpc>
                <a:spcPct val="120000"/>
              </a:lnSpc>
              <a:spcBef>
                <a:spcPts val="0"/>
              </a:spcBef>
              <a:spcAft>
                <a:spcPts val="0"/>
              </a:spcAft>
              <a:buClrTx/>
              <a:buSzTx/>
              <a:buFont typeface="Arial" panose="020B0604020202020204" pitchFamily="34" charset="0"/>
              <a:buChar char="•"/>
              <a:tabLst/>
            </a:pP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K</a:t>
            </a:r>
            <a:r>
              <a:rPr lang="pl-PL" dirty="0"/>
              <a:t>D i KRD (przy zamiarze przeszczepienia)</a:t>
            </a:r>
          </a:p>
          <a:p>
            <a:pPr marL="457200" marR="0" indent="-457200" algn="l" defTabSz="821531" rtl="0" fontAlgn="auto" latinLnBrk="0" hangingPunct="0">
              <a:lnSpc>
                <a:spcPct val="120000"/>
              </a:lnSpc>
              <a:spcBef>
                <a:spcPts val="0"/>
              </a:spcBef>
              <a:spcAft>
                <a:spcPts val="0"/>
              </a:spcAft>
              <a:buClrTx/>
              <a:buSzTx/>
              <a:buFont typeface="Arial" panose="020B0604020202020204" pitchFamily="34" charset="0"/>
              <a:buChar char="•"/>
              <a:tabLst/>
            </a:pPr>
            <a:r>
              <a:rPr lang="pl-PL" dirty="0"/>
              <a:t>DVD (u chorych leczonych bortezomibem i ASCT)</a:t>
            </a:r>
          </a:p>
          <a:p>
            <a:pPr marL="0" marR="0" indent="0" algn="l" defTabSz="821531" rtl="0" fontAlgn="auto" latinLnBrk="0" hangingPunct="0">
              <a:lnSpc>
                <a:spcPct val="120000"/>
              </a:lnSpc>
              <a:spcBef>
                <a:spcPts val="0"/>
              </a:spcBef>
              <a:spcAft>
                <a:spcPts val="0"/>
              </a:spcAft>
              <a:buClrTx/>
              <a:buSzTx/>
              <a:buFontTx/>
              <a:buNone/>
              <a:tabLst/>
            </a:pPr>
            <a:endParaRPr kumimoji="0" lang="en-US"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48" name="pole tekstowe 47">
            <a:extLst>
              <a:ext uri="{FF2B5EF4-FFF2-40B4-BE49-F238E27FC236}">
                <a16:creationId xmlns:a16="http://schemas.microsoft.com/office/drawing/2014/main" id="{3023E940-D4AA-48EB-B157-DA68D09CAC24}"/>
              </a:ext>
            </a:extLst>
          </p:cNvPr>
          <p:cNvSpPr txBox="1"/>
          <p:nvPr/>
        </p:nvSpPr>
        <p:spPr>
          <a:xfrm>
            <a:off x="14092235" y="8829245"/>
            <a:ext cx="604332" cy="6613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lub</a:t>
            </a:r>
            <a:endParaRPr kumimoji="0" lang="en-US"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Tree>
    <p:extLst>
      <p:ext uri="{BB962C8B-B14F-4D97-AF65-F5344CB8AC3E}">
        <p14:creationId xmlns:p14="http://schemas.microsoft.com/office/powerpoint/2010/main" val="2703519814"/>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F7F5FD-58C3-4A21-B92E-5BF7F40C38CB}"/>
              </a:ext>
            </a:extLst>
          </p:cNvPr>
          <p:cNvSpPr>
            <a:spLocks noGrp="1"/>
          </p:cNvSpPr>
          <p:nvPr>
            <p:ph type="title"/>
          </p:nvPr>
        </p:nvSpPr>
        <p:spPr/>
        <p:txBody>
          <a:bodyPr/>
          <a:lstStyle/>
          <a:p>
            <a:r>
              <a:rPr lang="pl-PL" dirty="0"/>
              <a:t>III i kolejne linie leczenia</a:t>
            </a:r>
            <a:endParaRPr lang="en-US" dirty="0"/>
          </a:p>
        </p:txBody>
      </p:sp>
      <p:sp>
        <p:nvSpPr>
          <p:cNvPr id="8" name="pole tekstowe 7">
            <a:extLst>
              <a:ext uri="{FF2B5EF4-FFF2-40B4-BE49-F238E27FC236}">
                <a16:creationId xmlns:a16="http://schemas.microsoft.com/office/drawing/2014/main" id="{287ED26E-4C02-4B16-AEF4-56FA5BE5EE13}"/>
              </a:ext>
            </a:extLst>
          </p:cNvPr>
          <p:cNvSpPr txBox="1"/>
          <p:nvPr/>
        </p:nvSpPr>
        <p:spPr>
          <a:xfrm>
            <a:off x="10222056" y="6153820"/>
            <a:ext cx="20882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Arial"/>
                <a:ea typeface="+mn-ea"/>
                <a:cs typeface="+mn-cs"/>
              </a:rPr>
              <a:t>Schematy oparte na pomalidomidzie</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pole tekstowe 8">
            <a:extLst>
              <a:ext uri="{FF2B5EF4-FFF2-40B4-BE49-F238E27FC236}">
                <a16:creationId xmlns:a16="http://schemas.microsoft.com/office/drawing/2014/main" id="{E34F379F-1403-4DCD-A14E-D65050D49B6C}"/>
              </a:ext>
            </a:extLst>
          </p:cNvPr>
          <p:cNvSpPr txBox="1"/>
          <p:nvPr/>
        </p:nvSpPr>
        <p:spPr>
          <a:xfrm>
            <a:off x="12852636" y="6153821"/>
            <a:ext cx="313419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Arial"/>
                <a:ea typeface="+mn-ea"/>
                <a:cs typeface="+mn-cs"/>
              </a:rPr>
              <a:t>Schematy oparte</a:t>
            </a:r>
            <a:br>
              <a:rPr kumimoji="0" lang="pl-PL" sz="1800" b="0" i="0" u="none" strike="noStrike" kern="1200" cap="none" spc="0" normalizeH="0" baseline="0" noProof="0" dirty="0">
                <a:ln>
                  <a:noFill/>
                </a:ln>
                <a:solidFill>
                  <a:prstClr val="black"/>
                </a:solidFill>
                <a:effectLst/>
                <a:uLnTx/>
                <a:uFillTx/>
                <a:latin typeface="Arial"/>
                <a:ea typeface="+mn-ea"/>
                <a:cs typeface="+mn-cs"/>
              </a:rPr>
            </a:br>
            <a:r>
              <a:rPr kumimoji="0" lang="pl-PL" sz="1800" b="0" i="0" u="none" strike="noStrike" kern="1200" cap="none" spc="0" normalizeH="0" baseline="0" noProof="0" dirty="0">
                <a:ln>
                  <a:noFill/>
                </a:ln>
                <a:solidFill>
                  <a:prstClr val="black"/>
                </a:solidFill>
                <a:effectLst/>
                <a:uLnTx/>
                <a:uFillTx/>
                <a:latin typeface="Arial"/>
                <a:ea typeface="+mn-ea"/>
                <a:cs typeface="+mn-cs"/>
              </a:rPr>
              <a:t>na inhibitorach proteasomów</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pole tekstowe 9">
            <a:extLst>
              <a:ext uri="{FF2B5EF4-FFF2-40B4-BE49-F238E27FC236}">
                <a16:creationId xmlns:a16="http://schemas.microsoft.com/office/drawing/2014/main" id="{D06A23D4-54B7-42A6-9818-0483F0AED52A}"/>
              </a:ext>
            </a:extLst>
          </p:cNvPr>
          <p:cNvSpPr txBox="1"/>
          <p:nvPr/>
        </p:nvSpPr>
        <p:spPr>
          <a:xfrm>
            <a:off x="16511887" y="6153820"/>
            <a:ext cx="240322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Arial"/>
                <a:ea typeface="+mn-ea"/>
                <a:cs typeface="+mn-cs"/>
              </a:rPr>
              <a:t>Inne rekomendowane</a:t>
            </a:r>
            <a:br>
              <a:rPr kumimoji="0" lang="pl-PL" sz="1800" b="0" i="0" u="none" strike="noStrike" kern="1200" cap="none" spc="0" normalizeH="0" baseline="0" noProof="0" dirty="0">
                <a:ln>
                  <a:noFill/>
                </a:ln>
                <a:solidFill>
                  <a:prstClr val="black"/>
                </a:solidFill>
                <a:effectLst/>
                <a:uLnTx/>
                <a:uFillTx/>
                <a:latin typeface="Arial"/>
                <a:ea typeface="+mn-ea"/>
                <a:cs typeface="+mn-cs"/>
              </a:rPr>
            </a:br>
            <a:r>
              <a:rPr kumimoji="0" lang="pl-PL" sz="1800" b="0" i="0" u="none" strike="noStrike" kern="1200" cap="none" spc="0" normalizeH="0" baseline="0" noProof="0" dirty="0">
                <a:ln>
                  <a:noFill/>
                </a:ln>
                <a:solidFill>
                  <a:prstClr val="black"/>
                </a:solidFill>
                <a:effectLst/>
                <a:uLnTx/>
                <a:uFillTx/>
                <a:latin typeface="Arial"/>
                <a:ea typeface="+mn-ea"/>
                <a:cs typeface="+mn-cs"/>
              </a:rPr>
              <a:t>opcje</a:t>
            </a:r>
            <a:endParaRPr kumimoji="0" lang="en-US" sz="1800" b="0" i="0" u="none" strike="noStrike" kern="1200" cap="none" spc="0" normalizeH="0" baseline="30000" noProof="0" dirty="0">
              <a:ln>
                <a:noFill/>
              </a:ln>
              <a:solidFill>
                <a:prstClr val="black"/>
              </a:solidFill>
              <a:effectLst/>
              <a:uLnTx/>
              <a:uFillTx/>
              <a:latin typeface="Arial"/>
              <a:ea typeface="+mn-ea"/>
              <a:cs typeface="+mn-cs"/>
            </a:endParaRPr>
          </a:p>
        </p:txBody>
      </p:sp>
      <p:sp>
        <p:nvSpPr>
          <p:cNvPr id="18" name="pole tekstowe 17">
            <a:extLst>
              <a:ext uri="{FF2B5EF4-FFF2-40B4-BE49-F238E27FC236}">
                <a16:creationId xmlns:a16="http://schemas.microsoft.com/office/drawing/2014/main" id="{E9407C53-A1C6-4E93-ACB3-0C14A92BCE08}"/>
              </a:ext>
            </a:extLst>
          </p:cNvPr>
          <p:cNvSpPr txBox="1"/>
          <p:nvPr/>
        </p:nvSpPr>
        <p:spPr>
          <a:xfrm>
            <a:off x="9823065" y="4329198"/>
            <a:ext cx="12693592" cy="1191816"/>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3200" b="0" i="0" u="none" strike="noStrike" kern="1200" cap="none" spc="0" normalizeH="0" baseline="0" noProof="0" dirty="0">
                <a:ln>
                  <a:noFill/>
                </a:ln>
                <a:solidFill>
                  <a:prstClr val="white"/>
                </a:solidFill>
                <a:effectLst/>
                <a:uLnTx/>
                <a:uFillTx/>
                <a:latin typeface="Arial"/>
                <a:ea typeface="+mn-ea"/>
                <a:cs typeface="+mn-cs"/>
              </a:rPr>
              <a:t>Chorzy, u których rozpoznaje się wznowę lub progresję</a:t>
            </a:r>
            <a:br>
              <a:rPr kumimoji="0" lang="pl-PL" sz="3200" b="0" i="0" u="none" strike="noStrike" kern="1200" cap="none" spc="0" normalizeH="0" baseline="0" noProof="0" dirty="0">
                <a:ln>
                  <a:noFill/>
                </a:ln>
                <a:solidFill>
                  <a:prstClr val="white"/>
                </a:solidFill>
                <a:effectLst/>
                <a:uLnTx/>
                <a:uFillTx/>
                <a:latin typeface="Arial"/>
                <a:ea typeface="+mn-ea"/>
                <a:cs typeface="+mn-cs"/>
              </a:rPr>
            </a:br>
            <a:r>
              <a:rPr kumimoji="0" lang="pl-PL" sz="3200" b="0" i="0" u="none" strike="noStrike" kern="1200" cap="none" spc="0" normalizeH="0" baseline="0" noProof="0" dirty="0">
                <a:ln>
                  <a:noFill/>
                </a:ln>
                <a:solidFill>
                  <a:prstClr val="white"/>
                </a:solidFill>
                <a:effectLst/>
                <a:uLnTx/>
                <a:uFillTx/>
                <a:latin typeface="Arial"/>
                <a:ea typeface="+mn-ea"/>
                <a:cs typeface="+mn-cs"/>
              </a:rPr>
              <a:t>po co najmniej dwóch liniach leczenia</a:t>
            </a:r>
          </a:p>
        </p:txBody>
      </p:sp>
      <p:sp>
        <p:nvSpPr>
          <p:cNvPr id="19" name="Prostokąt: zaokrąglone rogi 7">
            <a:extLst>
              <a:ext uri="{FF2B5EF4-FFF2-40B4-BE49-F238E27FC236}">
                <a16:creationId xmlns:a16="http://schemas.microsoft.com/office/drawing/2014/main" id="{8CE8B32B-31FA-44E6-A4DE-31EBBE43FA7F}"/>
              </a:ext>
            </a:extLst>
          </p:cNvPr>
          <p:cNvSpPr/>
          <p:nvPr/>
        </p:nvSpPr>
        <p:spPr>
          <a:xfrm>
            <a:off x="9823065" y="7028035"/>
            <a:ext cx="2886215" cy="4835944"/>
          </a:xfrm>
          <a:prstGeom prst="roundRect">
            <a:avLst/>
          </a:prstGeom>
          <a:solidFill>
            <a:schemeClr val="accent2"/>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PomD</a:t>
            </a:r>
            <a:endParaRPr kumimoji="0" lang="pl-PL"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IsaPd</a:t>
            </a:r>
            <a:endParaRPr kumimoji="0" lang="pl-PL"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EloPd</a:t>
            </a:r>
            <a:endParaRPr kumimoji="0" lang="pl-PL"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PVD</a:t>
            </a:r>
          </a:p>
        </p:txBody>
      </p:sp>
      <p:sp>
        <p:nvSpPr>
          <p:cNvPr id="20" name="Prostokąt: zaokrąglone rogi 7">
            <a:extLst>
              <a:ext uri="{FF2B5EF4-FFF2-40B4-BE49-F238E27FC236}">
                <a16:creationId xmlns:a16="http://schemas.microsoft.com/office/drawing/2014/main" id="{283211EA-628A-4EEA-9DF7-0D4065303DC7}"/>
              </a:ext>
            </a:extLst>
          </p:cNvPr>
          <p:cNvSpPr/>
          <p:nvPr/>
        </p:nvSpPr>
        <p:spPr>
          <a:xfrm>
            <a:off x="12910340" y="7028035"/>
            <a:ext cx="3018776" cy="4835944"/>
          </a:xfrm>
          <a:prstGeom prst="roundRect">
            <a:avLst/>
          </a:prstGeom>
          <a:solidFill>
            <a:schemeClr val="accent3"/>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KD, </a:t>
            </a:r>
            <a:endParaRPr kumimoji="0" lang="pl-PL"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lub</a:t>
            </a:r>
            <a:br>
              <a:rPr kumimoji="0" lang="pl-PL"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VD, DVD</a:t>
            </a:r>
          </a:p>
        </p:txBody>
      </p:sp>
      <p:sp>
        <p:nvSpPr>
          <p:cNvPr id="21" name="Prostokąt: zaokrąglone rogi 7">
            <a:extLst>
              <a:ext uri="{FF2B5EF4-FFF2-40B4-BE49-F238E27FC236}">
                <a16:creationId xmlns:a16="http://schemas.microsoft.com/office/drawing/2014/main" id="{A1AE3B92-8FD5-4CE8-BA01-D9245F0DEBDC}"/>
              </a:ext>
            </a:extLst>
          </p:cNvPr>
          <p:cNvSpPr/>
          <p:nvPr/>
        </p:nvSpPr>
        <p:spPr>
          <a:xfrm>
            <a:off x="16204110" y="7028035"/>
            <a:ext cx="3018776" cy="4835944"/>
          </a:xfrm>
          <a:prstGeom prst="roundRect">
            <a:avLst/>
          </a:prstGeom>
          <a:solidFill>
            <a:schemeClr val="tx1"/>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l-PL" b="0" i="0" u="none" strike="noStrike" kern="1200" cap="none" spc="0" normalizeH="0" baseline="0" noProof="0" dirty="0">
                <a:ln>
                  <a:noFill/>
                </a:ln>
                <a:solidFill>
                  <a:prstClr val="white"/>
                </a:solidFill>
                <a:effectLst/>
                <a:uLnTx/>
                <a:uFillTx/>
                <a:latin typeface="Arial"/>
                <a:ea typeface="+mn-ea"/>
                <a:cs typeface="+mn-cs"/>
              </a:rPr>
              <a:t>Daratumumab,</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l-PL" b="0" i="0" u="none" strike="noStrike" kern="1200" cap="none" spc="0" normalizeH="0" baseline="0" noProof="0" dirty="0" err="1">
                <a:ln>
                  <a:noFill/>
                </a:ln>
                <a:solidFill>
                  <a:prstClr val="white"/>
                </a:solidFill>
                <a:effectLst/>
                <a:uLnTx/>
                <a:uFillTx/>
                <a:latin typeface="Arial"/>
                <a:ea typeface="+mn-ea"/>
                <a:cs typeface="+mn-cs"/>
              </a:rPr>
              <a:t>Belantamab</a:t>
            </a:r>
            <a:r>
              <a:rPr kumimoji="0" lang="pl-PL" b="0" i="0" u="none" strike="noStrike" kern="1200" cap="none" spc="0" normalizeH="0" baseline="0" noProof="0" dirty="0">
                <a:ln>
                  <a:noFill/>
                </a:ln>
                <a:solidFill>
                  <a:prstClr val="white"/>
                </a:solidFill>
                <a:effectLst/>
                <a:uLnTx/>
                <a:uFillTx/>
                <a:latin typeface="Arial"/>
                <a:ea typeface="+mn-ea"/>
                <a:cs typeface="+mn-cs"/>
              </a:rPr>
              <a:t> </a:t>
            </a:r>
            <a:r>
              <a:rPr kumimoji="0" lang="pl-PL" b="0" i="0" u="none" strike="noStrike" kern="1200" cap="none" spc="0" normalizeH="0" baseline="0" noProof="0" dirty="0" err="1">
                <a:ln>
                  <a:noFill/>
                </a:ln>
                <a:solidFill>
                  <a:prstClr val="white"/>
                </a:solidFill>
                <a:effectLst/>
                <a:uLnTx/>
                <a:uFillTx/>
                <a:latin typeface="Arial"/>
                <a:ea typeface="+mn-ea"/>
                <a:cs typeface="+mn-cs"/>
              </a:rPr>
              <a:t>mafodotin</a:t>
            </a:r>
            <a:r>
              <a:rPr kumimoji="0" lang="pl-PL" b="0" i="0" u="none" strike="noStrike" kern="1200" cap="none" spc="0" normalizeH="0" baseline="0" noProof="0" dirty="0">
                <a:ln>
                  <a:noFill/>
                </a:ln>
                <a:solidFill>
                  <a:prstClr val="white"/>
                </a:solidFill>
                <a:effectLst/>
                <a:uLnTx/>
                <a:uFillTx/>
                <a:latin typeface="Arial"/>
                <a:ea typeface="+mn-ea"/>
                <a:cs typeface="+mn-cs"/>
              </a:rPr>
              <a:t>,</a:t>
            </a:r>
            <a:endParaRPr kumimoji="0" lang="en-US"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pl-PL" kern="1200" dirty="0">
                <a:solidFill>
                  <a:prstClr val="white"/>
                </a:solidFill>
                <a:latin typeface="Arial"/>
                <a:ea typeface="+mn-ea"/>
                <a:cs typeface="+mn-cs"/>
              </a:rPr>
              <a:t>B</a:t>
            </a:r>
            <a:r>
              <a:rPr kumimoji="0" lang="pl-PL" b="0" i="0" u="none" strike="noStrike" kern="1200" cap="none" spc="0" normalizeH="0" baseline="0" noProof="0" dirty="0" err="1">
                <a:ln>
                  <a:noFill/>
                </a:ln>
                <a:solidFill>
                  <a:prstClr val="white"/>
                </a:solidFill>
                <a:effectLst/>
                <a:uLnTx/>
                <a:uFillTx/>
                <a:latin typeface="Arial"/>
                <a:ea typeface="+mn-ea"/>
                <a:cs typeface="+mn-cs"/>
              </a:rPr>
              <a:t>endamustyna</a:t>
            </a:r>
            <a:r>
              <a:rPr kumimoji="0" lang="pl-PL" b="0" i="0" u="none" strike="noStrike" kern="1200" cap="none" spc="0" normalizeH="0" baseline="0" noProof="0" dirty="0">
                <a:ln>
                  <a:noFill/>
                </a:ln>
                <a:solidFill>
                  <a:prstClr val="white"/>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l-PL" b="0" i="0" u="none" strike="noStrike" kern="1200" cap="none" spc="0" normalizeH="0" baseline="0" noProof="0" dirty="0" err="1">
                <a:ln>
                  <a:noFill/>
                </a:ln>
                <a:solidFill>
                  <a:prstClr val="white"/>
                </a:solidFill>
                <a:effectLst/>
                <a:uLnTx/>
                <a:uFillTx/>
                <a:latin typeface="Arial"/>
                <a:ea typeface="+mn-ea"/>
                <a:cs typeface="+mn-cs"/>
              </a:rPr>
              <a:t>alloSCT</a:t>
            </a:r>
            <a:endParaRPr kumimoji="0" lang="pl-PL"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pl-PL" kern="1200" dirty="0">
                <a:solidFill>
                  <a:prstClr val="white"/>
                </a:solidFill>
                <a:latin typeface="Arial"/>
                <a:ea typeface="+mn-ea"/>
                <a:cs typeface="+mn-cs"/>
              </a:rPr>
              <a:t>DT-PACE*</a:t>
            </a:r>
            <a:endParaRPr kumimoji="0" lang="pl-PL" b="0" i="0" u="none" strike="noStrike" kern="1200" cap="none" spc="0" normalizeH="0" baseline="0" noProof="0" dirty="0">
              <a:ln>
                <a:noFill/>
              </a:ln>
              <a:solidFill>
                <a:prstClr val="white"/>
              </a:solidFill>
              <a:effectLst/>
              <a:uLnTx/>
              <a:uFillTx/>
              <a:latin typeface="Arial"/>
              <a:ea typeface="+mn-ea"/>
              <a:cs typeface="+mn-cs"/>
            </a:endParaRPr>
          </a:p>
        </p:txBody>
      </p:sp>
      <p:sp>
        <p:nvSpPr>
          <p:cNvPr id="22" name="Prostokąt: zaokrąglone rogi 7">
            <a:extLst>
              <a:ext uri="{FF2B5EF4-FFF2-40B4-BE49-F238E27FC236}">
                <a16:creationId xmlns:a16="http://schemas.microsoft.com/office/drawing/2014/main" id="{501790CF-7481-45C2-B39C-355F3830F936}"/>
              </a:ext>
            </a:extLst>
          </p:cNvPr>
          <p:cNvSpPr/>
          <p:nvPr/>
        </p:nvSpPr>
        <p:spPr>
          <a:xfrm>
            <a:off x="19497881" y="7028035"/>
            <a:ext cx="3018776" cy="4835944"/>
          </a:xfrm>
          <a:prstGeom prst="roundRect">
            <a:avLst/>
          </a:prstGeom>
          <a:solidFill>
            <a:schemeClr val="accent6"/>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Badanie kliniczne</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3" name="Trójkąt równoramienny 22">
            <a:extLst>
              <a:ext uri="{FF2B5EF4-FFF2-40B4-BE49-F238E27FC236}">
                <a16:creationId xmlns:a16="http://schemas.microsoft.com/office/drawing/2014/main" id="{F903566B-1354-435B-A356-254460A22890}"/>
              </a:ext>
            </a:extLst>
          </p:cNvPr>
          <p:cNvSpPr/>
          <p:nvPr/>
        </p:nvSpPr>
        <p:spPr>
          <a:xfrm flipV="1">
            <a:off x="10734398" y="5615680"/>
            <a:ext cx="1063547" cy="353206"/>
          </a:xfrm>
          <a:prstGeom prst="triangle">
            <a:avLst/>
          </a:prstGeom>
          <a:solidFill>
            <a:srgbClr val="E4C8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Trójkąt równoramienny 23">
            <a:extLst>
              <a:ext uri="{FF2B5EF4-FFF2-40B4-BE49-F238E27FC236}">
                <a16:creationId xmlns:a16="http://schemas.microsoft.com/office/drawing/2014/main" id="{FFE016F4-D07D-4BB8-8BB7-28DA3E56B9CB}"/>
              </a:ext>
            </a:extLst>
          </p:cNvPr>
          <p:cNvSpPr/>
          <p:nvPr/>
        </p:nvSpPr>
        <p:spPr>
          <a:xfrm flipV="1">
            <a:off x="13887954" y="5638512"/>
            <a:ext cx="1063547" cy="353206"/>
          </a:xfrm>
          <a:prstGeom prst="triangle">
            <a:avLst/>
          </a:prstGeom>
          <a:solidFill>
            <a:srgbClr val="E4C8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Trójkąt równoramienny 24">
            <a:extLst>
              <a:ext uri="{FF2B5EF4-FFF2-40B4-BE49-F238E27FC236}">
                <a16:creationId xmlns:a16="http://schemas.microsoft.com/office/drawing/2014/main" id="{49E64592-DD34-411A-A323-7FFF5CEB79E5}"/>
              </a:ext>
            </a:extLst>
          </p:cNvPr>
          <p:cNvSpPr/>
          <p:nvPr/>
        </p:nvSpPr>
        <p:spPr>
          <a:xfrm flipV="1">
            <a:off x="17181724" y="5615680"/>
            <a:ext cx="1063547" cy="353206"/>
          </a:xfrm>
          <a:prstGeom prst="triangle">
            <a:avLst/>
          </a:prstGeom>
          <a:solidFill>
            <a:srgbClr val="E4C8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Trójkąt równoramienny 25">
            <a:extLst>
              <a:ext uri="{FF2B5EF4-FFF2-40B4-BE49-F238E27FC236}">
                <a16:creationId xmlns:a16="http://schemas.microsoft.com/office/drawing/2014/main" id="{2A6577E8-3368-41E2-B3F2-B165499EDC79}"/>
              </a:ext>
            </a:extLst>
          </p:cNvPr>
          <p:cNvSpPr/>
          <p:nvPr/>
        </p:nvSpPr>
        <p:spPr>
          <a:xfrm flipV="1">
            <a:off x="20335280" y="5615680"/>
            <a:ext cx="1063547" cy="353206"/>
          </a:xfrm>
          <a:prstGeom prst="triangle">
            <a:avLst/>
          </a:prstGeom>
          <a:solidFill>
            <a:srgbClr val="E4C8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pole tekstowe 27">
            <a:extLst>
              <a:ext uri="{FF2B5EF4-FFF2-40B4-BE49-F238E27FC236}">
                <a16:creationId xmlns:a16="http://schemas.microsoft.com/office/drawing/2014/main" id="{AD921A21-3450-4595-8578-7B65AD8A3BCC}"/>
              </a:ext>
            </a:extLst>
          </p:cNvPr>
          <p:cNvSpPr txBox="1"/>
          <p:nvPr/>
        </p:nvSpPr>
        <p:spPr>
          <a:xfrm>
            <a:off x="9892596" y="12091862"/>
            <a:ext cx="14578256" cy="5749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l-PL" dirty="0"/>
              <a:t>*- jako krótkotrwała terapia z następową konsolidacją auto lub </a:t>
            </a:r>
            <a:r>
              <a:rPr lang="pl-PL" dirty="0" err="1"/>
              <a:t>allotransplantacją</a:t>
            </a:r>
            <a:endParaRPr lang="en-US" dirty="0"/>
          </a:p>
        </p:txBody>
      </p:sp>
      <p:sp>
        <p:nvSpPr>
          <p:cNvPr id="31" name="pole tekstowe 30">
            <a:extLst>
              <a:ext uri="{FF2B5EF4-FFF2-40B4-BE49-F238E27FC236}">
                <a16:creationId xmlns:a16="http://schemas.microsoft.com/office/drawing/2014/main" id="{1831B64E-2AEE-4596-A6A6-BA0345759B65}"/>
              </a:ext>
            </a:extLst>
          </p:cNvPr>
          <p:cNvSpPr txBox="1"/>
          <p:nvPr/>
        </p:nvSpPr>
        <p:spPr>
          <a:xfrm>
            <a:off x="2354164" y="8615590"/>
            <a:ext cx="6261610" cy="37637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Dostępne w ramach </a:t>
            </a:r>
            <a:r>
              <a:rPr kumimoji="0" lang="pl-PL" sz="28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programu lekowego </a:t>
            </a:r>
            <a:r>
              <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schematy obejmują:</a:t>
            </a:r>
          </a:p>
          <a:p>
            <a:pPr marL="457200" marR="0" indent="-457200" algn="l" defTabSz="821531" rtl="0" fontAlgn="auto" latinLnBrk="0" hangingPunct="0">
              <a:lnSpc>
                <a:spcPct val="120000"/>
              </a:lnSpc>
              <a:spcBef>
                <a:spcPts val="0"/>
              </a:spcBef>
              <a:spcAft>
                <a:spcPts val="0"/>
              </a:spcAft>
              <a:buClrTx/>
              <a:buSzTx/>
              <a:buFont typeface="Arial" panose="020B0604020202020204" pitchFamily="34" charset="0"/>
              <a:buChar char="•"/>
              <a:tabLst/>
            </a:pPr>
            <a:r>
              <a:rPr lang="pl-PL" dirty="0"/>
              <a:t>RD, VRD, RCD</a:t>
            </a:r>
          </a:p>
          <a:p>
            <a:pPr marL="457200" marR="0" indent="-457200" algn="l" defTabSz="821531" rtl="0" fontAlgn="auto" latinLnBrk="0" hangingPunct="0">
              <a:lnSpc>
                <a:spcPct val="120000"/>
              </a:lnSpc>
              <a:spcBef>
                <a:spcPts val="0"/>
              </a:spcBef>
              <a:spcAft>
                <a:spcPts val="0"/>
              </a:spcAft>
              <a:buClrTx/>
              <a:buSzTx/>
              <a:buFont typeface="Arial" panose="020B0604020202020204" pitchFamily="34" charset="0"/>
              <a:buChar char="•"/>
              <a:tabLst/>
            </a:pPr>
            <a:r>
              <a:rPr lang="pl-PL" dirty="0" err="1"/>
              <a:t>PomD</a:t>
            </a:r>
            <a:r>
              <a:rPr lang="pl-PL" dirty="0"/>
              <a:t>, PVD, PCD</a:t>
            </a:r>
          </a:p>
          <a:p>
            <a:pPr marL="457200" marR="0" indent="-457200" algn="l" defTabSz="821531" rtl="0" fontAlgn="auto" latinLnBrk="0" hangingPunct="0">
              <a:lnSpc>
                <a:spcPct val="120000"/>
              </a:lnSpc>
              <a:spcBef>
                <a:spcPts val="0"/>
              </a:spcBef>
              <a:spcAft>
                <a:spcPts val="0"/>
              </a:spcAft>
              <a:buClrTx/>
              <a:buSzTx/>
              <a:buFont typeface="Arial" panose="020B0604020202020204" pitchFamily="34" charset="0"/>
              <a:buChar char="•"/>
              <a:tabLst/>
            </a:pPr>
            <a:r>
              <a:rPr lang="pl-PL" dirty="0"/>
              <a:t>DVD</a:t>
            </a:r>
          </a:p>
          <a:p>
            <a:pPr marL="457200" marR="0" indent="-457200" algn="l" defTabSz="821531" rtl="0" fontAlgn="auto" latinLnBrk="0" hangingPunct="0">
              <a:lnSpc>
                <a:spcPct val="120000"/>
              </a:lnSpc>
              <a:spcBef>
                <a:spcPts val="0"/>
              </a:spcBef>
              <a:spcAft>
                <a:spcPts val="0"/>
              </a:spcAft>
              <a:buClrTx/>
              <a:buSzTx/>
              <a:buFont typeface="Arial" panose="020B0604020202020204" pitchFamily="34" charset="0"/>
              <a:buChar char="•"/>
              <a:tabLst/>
            </a:pPr>
            <a:r>
              <a:rPr lang="pl-PL" dirty="0"/>
              <a:t>KD</a:t>
            </a:r>
          </a:p>
          <a:p>
            <a:pPr marL="457200" marR="0" indent="-457200" algn="l" defTabSz="821531" rtl="0" fontAlgn="auto" latinLnBrk="0" hangingPunct="0">
              <a:lnSpc>
                <a:spcPct val="120000"/>
              </a:lnSpc>
              <a:spcBef>
                <a:spcPts val="0"/>
              </a:spcBef>
              <a:spcAft>
                <a:spcPts val="0"/>
              </a:spcAft>
              <a:buClrTx/>
              <a:buSzTx/>
              <a:buFont typeface="Arial" panose="020B0604020202020204" pitchFamily="34" charset="0"/>
              <a:buChar char="•"/>
              <a:tabLst/>
            </a:pPr>
            <a:r>
              <a:rPr lang="pl-PL" dirty="0"/>
              <a:t>IRD</a:t>
            </a:r>
          </a:p>
        </p:txBody>
      </p:sp>
    </p:spTree>
    <p:extLst>
      <p:ext uri="{BB962C8B-B14F-4D97-AF65-F5344CB8AC3E}">
        <p14:creationId xmlns:p14="http://schemas.microsoft.com/office/powerpoint/2010/main" val="3705014336"/>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C5B2B2-F48E-4EDF-9D75-FCDA1539AE2E}"/>
              </a:ext>
            </a:extLst>
          </p:cNvPr>
          <p:cNvSpPr>
            <a:spLocks noGrp="1"/>
          </p:cNvSpPr>
          <p:nvPr>
            <p:ph type="title"/>
          </p:nvPr>
        </p:nvSpPr>
        <p:spPr/>
        <p:txBody>
          <a:bodyPr/>
          <a:lstStyle/>
          <a:p>
            <a:r>
              <a:rPr lang="pl-PL" dirty="0"/>
              <a:t>Radioterapia</a:t>
            </a:r>
            <a:endParaRPr lang="en-US" dirty="0"/>
          </a:p>
        </p:txBody>
      </p:sp>
      <p:sp>
        <p:nvSpPr>
          <p:cNvPr id="6" name="Symbol zastępczy tekstu 5">
            <a:extLst>
              <a:ext uri="{FF2B5EF4-FFF2-40B4-BE49-F238E27FC236}">
                <a16:creationId xmlns:a16="http://schemas.microsoft.com/office/drawing/2014/main" id="{8D0BDEFB-9940-4C39-979D-7740E3020BE5}"/>
              </a:ext>
            </a:extLst>
          </p:cNvPr>
          <p:cNvSpPr>
            <a:spLocks noGrp="1"/>
          </p:cNvSpPr>
          <p:nvPr>
            <p:ph type="body" sz="quarter" idx="21"/>
          </p:nvPr>
        </p:nvSpPr>
        <p:spPr>
          <a:xfrm rot="16200000">
            <a:off x="4810578" y="3995720"/>
            <a:ext cx="1810148" cy="6350001"/>
          </a:xfrm>
        </p:spPr>
        <p:txBody>
          <a:bodyPr/>
          <a:lstStyle/>
          <a:p>
            <a:r>
              <a:rPr lang="pl-PL" dirty="0"/>
              <a:t> </a:t>
            </a:r>
            <a:endParaRPr lang="en-US" dirty="0"/>
          </a:p>
        </p:txBody>
      </p:sp>
      <p:sp>
        <p:nvSpPr>
          <p:cNvPr id="7" name="Symbol zastępczy tekstu 6">
            <a:extLst>
              <a:ext uri="{FF2B5EF4-FFF2-40B4-BE49-F238E27FC236}">
                <a16:creationId xmlns:a16="http://schemas.microsoft.com/office/drawing/2014/main" id="{330040BF-D852-4F47-A2F0-782780D4F556}"/>
              </a:ext>
            </a:extLst>
          </p:cNvPr>
          <p:cNvSpPr>
            <a:spLocks noGrp="1"/>
          </p:cNvSpPr>
          <p:nvPr>
            <p:ph type="body" sz="quarter" idx="22"/>
          </p:nvPr>
        </p:nvSpPr>
        <p:spPr>
          <a:xfrm rot="16200000" flipH="1">
            <a:off x="9131600" y="3700527"/>
            <a:ext cx="1810147" cy="6350001"/>
          </a:xfrm>
        </p:spPr>
        <p:txBody>
          <a:bodyPr/>
          <a:lstStyle/>
          <a:p>
            <a:r>
              <a:rPr lang="pl-PL" dirty="0"/>
              <a:t> </a:t>
            </a:r>
            <a:endParaRPr lang="en-US" dirty="0"/>
          </a:p>
        </p:txBody>
      </p:sp>
      <p:sp>
        <p:nvSpPr>
          <p:cNvPr id="8" name="Symbol zastępczy tekstu 7">
            <a:extLst>
              <a:ext uri="{FF2B5EF4-FFF2-40B4-BE49-F238E27FC236}">
                <a16:creationId xmlns:a16="http://schemas.microsoft.com/office/drawing/2014/main" id="{A7364E88-CC97-45AD-AD8F-7402D1E03330}"/>
              </a:ext>
            </a:extLst>
          </p:cNvPr>
          <p:cNvSpPr>
            <a:spLocks noGrp="1"/>
          </p:cNvSpPr>
          <p:nvPr>
            <p:ph type="body" sz="quarter" idx="23"/>
          </p:nvPr>
        </p:nvSpPr>
        <p:spPr>
          <a:xfrm rot="16200000">
            <a:off x="13452621" y="3995720"/>
            <a:ext cx="1810148" cy="6350001"/>
          </a:xfrm>
        </p:spPr>
        <p:txBody>
          <a:bodyPr/>
          <a:lstStyle/>
          <a:p>
            <a:r>
              <a:rPr lang="pl-PL" dirty="0"/>
              <a:t> </a:t>
            </a:r>
            <a:endParaRPr lang="en-US" dirty="0"/>
          </a:p>
        </p:txBody>
      </p:sp>
      <p:sp>
        <p:nvSpPr>
          <p:cNvPr id="9" name="Symbol zastępczy tekstu 8">
            <a:extLst>
              <a:ext uri="{FF2B5EF4-FFF2-40B4-BE49-F238E27FC236}">
                <a16:creationId xmlns:a16="http://schemas.microsoft.com/office/drawing/2014/main" id="{39352A02-FD63-4AE6-8C2D-582B1AD63F6B}"/>
              </a:ext>
            </a:extLst>
          </p:cNvPr>
          <p:cNvSpPr>
            <a:spLocks noGrp="1"/>
          </p:cNvSpPr>
          <p:nvPr>
            <p:ph type="body" sz="quarter" idx="24"/>
          </p:nvPr>
        </p:nvSpPr>
        <p:spPr>
          <a:xfrm rot="16200000" flipH="1">
            <a:off x="17773644" y="3700527"/>
            <a:ext cx="1810148" cy="6350001"/>
          </a:xfrm>
        </p:spPr>
        <p:txBody>
          <a:bodyPr/>
          <a:lstStyle/>
          <a:p>
            <a:r>
              <a:rPr lang="pl-PL" dirty="0"/>
              <a:t> </a:t>
            </a:r>
            <a:endParaRPr lang="en-US" dirty="0"/>
          </a:p>
        </p:txBody>
      </p:sp>
      <p:sp>
        <p:nvSpPr>
          <p:cNvPr id="10" name="Symbol zastępczy tekstu 9">
            <a:extLst>
              <a:ext uri="{FF2B5EF4-FFF2-40B4-BE49-F238E27FC236}">
                <a16:creationId xmlns:a16="http://schemas.microsoft.com/office/drawing/2014/main" id="{DF8236F8-B6B2-4162-96CA-93A7194435A9}"/>
              </a:ext>
            </a:extLst>
          </p:cNvPr>
          <p:cNvSpPr>
            <a:spLocks noGrp="1"/>
          </p:cNvSpPr>
          <p:nvPr>
            <p:ph type="body" sz="quarter" idx="25"/>
          </p:nvPr>
        </p:nvSpPr>
        <p:spPr>
          <a:xfrm>
            <a:off x="16156241" y="6627514"/>
            <a:ext cx="815122" cy="815102"/>
          </a:xfrm>
        </p:spPr>
        <p:txBody>
          <a:bodyPr/>
          <a:lstStyle/>
          <a:p>
            <a:r>
              <a:rPr lang="pl-PL" dirty="0"/>
              <a:t> </a:t>
            </a:r>
            <a:endParaRPr lang="en-US" dirty="0"/>
          </a:p>
        </p:txBody>
      </p:sp>
      <p:sp>
        <p:nvSpPr>
          <p:cNvPr id="12" name="Symbol zastępczy tekstu 11">
            <a:extLst>
              <a:ext uri="{FF2B5EF4-FFF2-40B4-BE49-F238E27FC236}">
                <a16:creationId xmlns:a16="http://schemas.microsoft.com/office/drawing/2014/main" id="{36D5ECFF-4561-401E-BD84-C952354489BF}"/>
              </a:ext>
            </a:extLst>
          </p:cNvPr>
          <p:cNvSpPr>
            <a:spLocks noGrp="1"/>
          </p:cNvSpPr>
          <p:nvPr>
            <p:ph type="body" sz="quarter" idx="27"/>
          </p:nvPr>
        </p:nvSpPr>
        <p:spPr>
          <a:xfrm>
            <a:off x="11784439" y="6627509"/>
            <a:ext cx="815122" cy="815111"/>
          </a:xfrm>
        </p:spPr>
        <p:txBody>
          <a:bodyPr/>
          <a:lstStyle/>
          <a:p>
            <a:r>
              <a:rPr lang="pl-PL" dirty="0"/>
              <a:t> </a:t>
            </a:r>
            <a:endParaRPr lang="en-US" dirty="0"/>
          </a:p>
        </p:txBody>
      </p:sp>
      <p:sp>
        <p:nvSpPr>
          <p:cNvPr id="14" name="Symbol zastępczy tekstu 13">
            <a:extLst>
              <a:ext uri="{FF2B5EF4-FFF2-40B4-BE49-F238E27FC236}">
                <a16:creationId xmlns:a16="http://schemas.microsoft.com/office/drawing/2014/main" id="{DD92E51E-812D-4E74-B7B4-49E4EDB20D4F}"/>
              </a:ext>
            </a:extLst>
          </p:cNvPr>
          <p:cNvSpPr>
            <a:spLocks noGrp="1"/>
          </p:cNvSpPr>
          <p:nvPr>
            <p:ph type="body" sz="quarter" idx="29"/>
          </p:nvPr>
        </p:nvSpPr>
        <p:spPr>
          <a:xfrm>
            <a:off x="2552707" y="8317080"/>
            <a:ext cx="3671904" cy="399350"/>
          </a:xfrm>
        </p:spPr>
        <p:txBody>
          <a:bodyPr/>
          <a:lstStyle/>
          <a:p>
            <a:r>
              <a:rPr lang="pl-PL" sz="2800" b="1" dirty="0"/>
              <a:t>Leczenie radykalne</a:t>
            </a:r>
            <a:endParaRPr lang="en-US" sz="2800" b="1" dirty="0"/>
          </a:p>
        </p:txBody>
      </p:sp>
      <p:sp>
        <p:nvSpPr>
          <p:cNvPr id="15" name="Symbol zastępczy tekstu 14">
            <a:extLst>
              <a:ext uri="{FF2B5EF4-FFF2-40B4-BE49-F238E27FC236}">
                <a16:creationId xmlns:a16="http://schemas.microsoft.com/office/drawing/2014/main" id="{D9717AC3-3351-4A64-8E46-0324A8C6A69A}"/>
              </a:ext>
            </a:extLst>
          </p:cNvPr>
          <p:cNvSpPr>
            <a:spLocks noGrp="1"/>
          </p:cNvSpPr>
          <p:nvPr>
            <p:ph type="body" sz="quarter" idx="30"/>
          </p:nvPr>
        </p:nvSpPr>
        <p:spPr>
          <a:xfrm>
            <a:off x="2552706" y="8840692"/>
            <a:ext cx="3918431" cy="1886790"/>
          </a:xfrm>
        </p:spPr>
        <p:txBody>
          <a:bodyPr/>
          <a:lstStyle/>
          <a:p>
            <a:r>
              <a:rPr lang="pl-PL" sz="2800" dirty="0"/>
              <a:t>Terapia izolowanych postaci szpiczaka (inwazji </a:t>
            </a:r>
            <a:r>
              <a:rPr lang="pl-PL" sz="2800" dirty="0" err="1" smtClean="0"/>
              <a:t>pozaszpikowej</a:t>
            </a:r>
            <a:r>
              <a:rPr lang="pl-PL" sz="2800" dirty="0"/>
              <a:t>)</a:t>
            </a:r>
            <a:endParaRPr lang="en-US" sz="2800" dirty="0"/>
          </a:p>
        </p:txBody>
      </p:sp>
      <p:sp>
        <p:nvSpPr>
          <p:cNvPr id="16" name="Symbol zastępczy tekstu 15">
            <a:extLst>
              <a:ext uri="{FF2B5EF4-FFF2-40B4-BE49-F238E27FC236}">
                <a16:creationId xmlns:a16="http://schemas.microsoft.com/office/drawing/2014/main" id="{2DC044A4-3290-402C-93E5-91EBEBABB8C4}"/>
              </a:ext>
            </a:extLst>
          </p:cNvPr>
          <p:cNvSpPr>
            <a:spLocks noGrp="1"/>
          </p:cNvSpPr>
          <p:nvPr>
            <p:ph type="body" sz="quarter" idx="31"/>
          </p:nvPr>
        </p:nvSpPr>
        <p:spPr>
          <a:xfrm>
            <a:off x="11194122" y="8317080"/>
            <a:ext cx="4309595" cy="523612"/>
          </a:xfrm>
        </p:spPr>
        <p:txBody>
          <a:bodyPr/>
          <a:lstStyle/>
          <a:p>
            <a:pPr marL="0" marR="0" lvl="0" indent="0" algn="l" defTabSz="821531" rtl="0" eaLnBrk="1" fontAlgn="auto" latinLnBrk="0" hangingPunct="1">
              <a:lnSpc>
                <a:spcPct val="120000"/>
              </a:lnSpc>
              <a:spcBef>
                <a:spcPts val="0"/>
              </a:spcBef>
              <a:spcAft>
                <a:spcPts val="0"/>
              </a:spcAft>
              <a:buClrTx/>
              <a:buSzTx/>
              <a:buFontTx/>
              <a:buNone/>
              <a:tabLst/>
              <a:defRPr/>
            </a:pPr>
            <a:r>
              <a:rPr kumimoji="0" lang="pl-PL" sz="2800" b="1" i="0" u="none" strike="noStrike" kern="0" cap="none" spc="0" normalizeH="0" baseline="0" noProof="0" dirty="0">
                <a:ln>
                  <a:noFill/>
                </a:ln>
                <a:solidFill>
                  <a:srgbClr val="000000"/>
                </a:solidFill>
                <a:effectLst/>
                <a:uLnTx/>
                <a:uFillTx/>
                <a:latin typeface="Helvetica Neue Medium"/>
                <a:sym typeface="Helvetica Neue Medium"/>
              </a:rPr>
              <a:t>Leczenie paliatywne</a:t>
            </a:r>
            <a:endParaRPr lang="en-US" dirty="0"/>
          </a:p>
        </p:txBody>
      </p:sp>
      <p:sp>
        <p:nvSpPr>
          <p:cNvPr id="17" name="Symbol zastępczy tekstu 16">
            <a:extLst>
              <a:ext uri="{FF2B5EF4-FFF2-40B4-BE49-F238E27FC236}">
                <a16:creationId xmlns:a16="http://schemas.microsoft.com/office/drawing/2014/main" id="{9E8DEB0E-AC84-4741-A0A6-EEA6D5B138EC}"/>
              </a:ext>
            </a:extLst>
          </p:cNvPr>
          <p:cNvSpPr>
            <a:spLocks noGrp="1"/>
          </p:cNvSpPr>
          <p:nvPr>
            <p:ph type="body" sz="quarter" idx="32"/>
          </p:nvPr>
        </p:nvSpPr>
        <p:spPr>
          <a:xfrm>
            <a:off x="11194122" y="8840692"/>
            <a:ext cx="3671905" cy="1250157"/>
          </a:xfrm>
        </p:spPr>
        <p:txBody>
          <a:bodyPr/>
          <a:lstStyle/>
          <a:p>
            <a:r>
              <a:rPr lang="pl-PL" sz="2400" dirty="0"/>
              <a:t>zagrażające lub dokonane złamania patologiczne kości podporowych;</a:t>
            </a:r>
            <a:endParaRPr lang="en-US" sz="2400" dirty="0"/>
          </a:p>
        </p:txBody>
      </p:sp>
      <p:sp>
        <p:nvSpPr>
          <p:cNvPr id="18" name="Symbol zastępczy tekstu 17">
            <a:extLst>
              <a:ext uri="{FF2B5EF4-FFF2-40B4-BE49-F238E27FC236}">
                <a16:creationId xmlns:a16="http://schemas.microsoft.com/office/drawing/2014/main" id="{B5F243A1-7AC6-4CDF-B7B9-B2BE2E5A93A4}"/>
              </a:ext>
            </a:extLst>
          </p:cNvPr>
          <p:cNvSpPr>
            <a:spLocks noGrp="1"/>
          </p:cNvSpPr>
          <p:nvPr>
            <p:ph type="body" sz="quarter" idx="33"/>
          </p:nvPr>
        </p:nvSpPr>
        <p:spPr>
          <a:xfrm>
            <a:off x="6956160" y="3689324"/>
            <a:ext cx="3671905" cy="399350"/>
          </a:xfrm>
        </p:spPr>
        <p:txBody>
          <a:bodyPr/>
          <a:lstStyle/>
          <a:p>
            <a:r>
              <a:rPr lang="pl-PL" sz="2800" b="1" dirty="0"/>
              <a:t>Leczenie paliatywne</a:t>
            </a:r>
            <a:endParaRPr lang="en-US" sz="2800" b="1" dirty="0"/>
          </a:p>
        </p:txBody>
      </p:sp>
      <p:sp>
        <p:nvSpPr>
          <p:cNvPr id="19" name="Symbol zastępczy tekstu 18">
            <a:extLst>
              <a:ext uri="{FF2B5EF4-FFF2-40B4-BE49-F238E27FC236}">
                <a16:creationId xmlns:a16="http://schemas.microsoft.com/office/drawing/2014/main" id="{595057F7-521C-42C3-9E88-B14540610BB9}"/>
              </a:ext>
            </a:extLst>
          </p:cNvPr>
          <p:cNvSpPr>
            <a:spLocks noGrp="1"/>
          </p:cNvSpPr>
          <p:nvPr>
            <p:ph type="body" sz="quarter" idx="34"/>
          </p:nvPr>
        </p:nvSpPr>
        <p:spPr>
          <a:xfrm>
            <a:off x="6956160" y="4212935"/>
            <a:ext cx="3671905" cy="1250158"/>
          </a:xfrm>
        </p:spPr>
        <p:txBody>
          <a:bodyPr/>
          <a:lstStyle/>
          <a:p>
            <a:r>
              <a:rPr lang="pl-PL" sz="2400" dirty="0"/>
              <a:t>Leczenie bólu (np. kostnego), który nie może być kontrolowany leczeniem systemowym</a:t>
            </a:r>
            <a:endParaRPr lang="en-US" sz="2400" dirty="0"/>
          </a:p>
        </p:txBody>
      </p:sp>
      <p:sp>
        <p:nvSpPr>
          <p:cNvPr id="20" name="Symbol zastępczy tekstu 19">
            <a:extLst>
              <a:ext uri="{FF2B5EF4-FFF2-40B4-BE49-F238E27FC236}">
                <a16:creationId xmlns:a16="http://schemas.microsoft.com/office/drawing/2014/main" id="{79F1048B-F994-459A-8732-C4A4E5AB07D1}"/>
              </a:ext>
            </a:extLst>
          </p:cNvPr>
          <p:cNvSpPr>
            <a:spLocks noGrp="1"/>
          </p:cNvSpPr>
          <p:nvPr>
            <p:ph type="body" sz="quarter" idx="35"/>
          </p:nvPr>
        </p:nvSpPr>
        <p:spPr>
          <a:xfrm>
            <a:off x="15602089" y="3689324"/>
            <a:ext cx="3671905" cy="399350"/>
          </a:xfrm>
        </p:spPr>
        <p:txBody>
          <a:bodyPr/>
          <a:lstStyle/>
          <a:p>
            <a:pPr marL="0" marR="0" lvl="0" indent="0" algn="l" defTabSz="821531" rtl="0" eaLnBrk="1" fontAlgn="auto" latinLnBrk="0" hangingPunct="1">
              <a:lnSpc>
                <a:spcPct val="120000"/>
              </a:lnSpc>
              <a:spcBef>
                <a:spcPts val="0"/>
              </a:spcBef>
              <a:spcAft>
                <a:spcPts val="0"/>
              </a:spcAft>
              <a:buClrTx/>
              <a:buSzTx/>
              <a:buFontTx/>
              <a:buNone/>
              <a:tabLst/>
              <a:defRPr/>
            </a:pPr>
            <a:r>
              <a:rPr kumimoji="0" lang="pl-PL" sz="2800" b="1" i="0" u="none" strike="noStrike" kern="0" cap="none" spc="0" normalizeH="0" baseline="0" noProof="0" dirty="0">
                <a:ln>
                  <a:noFill/>
                </a:ln>
                <a:solidFill>
                  <a:srgbClr val="000000"/>
                </a:solidFill>
                <a:effectLst/>
                <a:uLnTx/>
                <a:uFillTx/>
                <a:latin typeface="Helvetica Neue Medium"/>
                <a:sym typeface="Helvetica Neue Medium"/>
              </a:rPr>
              <a:t>Leczenie paliatywne</a:t>
            </a:r>
            <a:endParaRPr kumimoji="0" lang="en-US" sz="1800" b="0" i="0" u="none" strike="noStrike" kern="0" cap="none" spc="0" normalizeH="0" baseline="0" noProof="0" dirty="0">
              <a:ln>
                <a:noFill/>
              </a:ln>
              <a:solidFill>
                <a:srgbClr val="000000"/>
              </a:solidFill>
              <a:effectLst/>
              <a:uLnTx/>
              <a:uFillTx/>
              <a:latin typeface="Helvetica Neue Medium"/>
              <a:sym typeface="Helvetica Neue Medium"/>
            </a:endParaRPr>
          </a:p>
        </p:txBody>
      </p:sp>
      <p:sp>
        <p:nvSpPr>
          <p:cNvPr id="21" name="Symbol zastępczy tekstu 20">
            <a:extLst>
              <a:ext uri="{FF2B5EF4-FFF2-40B4-BE49-F238E27FC236}">
                <a16:creationId xmlns:a16="http://schemas.microsoft.com/office/drawing/2014/main" id="{B2B6AD4C-0D37-4BCB-A741-9E4C2A429576}"/>
              </a:ext>
            </a:extLst>
          </p:cNvPr>
          <p:cNvSpPr>
            <a:spLocks noGrp="1"/>
          </p:cNvSpPr>
          <p:nvPr>
            <p:ph type="body" sz="quarter" idx="36"/>
          </p:nvPr>
        </p:nvSpPr>
        <p:spPr>
          <a:xfrm>
            <a:off x="15602089" y="4212935"/>
            <a:ext cx="3671905" cy="1250158"/>
          </a:xfrm>
        </p:spPr>
        <p:txBody>
          <a:bodyPr/>
          <a:lstStyle/>
          <a:p>
            <a:r>
              <a:rPr lang="pl-PL" sz="2400" dirty="0"/>
              <a:t>obarczająco w ucisku rdzenia kręgowego lub korzeni nerwowych</a:t>
            </a:r>
            <a:endParaRPr lang="en-US" sz="2400" dirty="0"/>
          </a:p>
        </p:txBody>
      </p:sp>
      <p:pic>
        <p:nvPicPr>
          <p:cNvPr id="5" name="Grafika 4" descr="Radioaktywny z wypełnieniem pełnym">
            <a:extLst>
              <a:ext uri="{FF2B5EF4-FFF2-40B4-BE49-F238E27FC236}">
                <a16:creationId xmlns:a16="http://schemas.microsoft.com/office/drawing/2014/main" id="{D15CBBF6-E5A1-4165-BB85-824E6D82257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994157" y="6500153"/>
            <a:ext cx="1185306" cy="1185306"/>
          </a:xfrm>
          <a:prstGeom prst="rect">
            <a:avLst/>
          </a:prstGeom>
        </p:spPr>
      </p:pic>
      <p:pic>
        <p:nvPicPr>
          <p:cNvPr id="24" name="Obraz 23">
            <a:extLst>
              <a:ext uri="{FF2B5EF4-FFF2-40B4-BE49-F238E27FC236}">
                <a16:creationId xmlns:a16="http://schemas.microsoft.com/office/drawing/2014/main" id="{241CF2B0-A4C9-47CC-A5C0-8340E9E99B65}"/>
              </a:ext>
            </a:extLst>
          </p:cNvPr>
          <p:cNvPicPr>
            <a:picLocks noChangeAspect="1"/>
          </p:cNvPicPr>
          <p:nvPr/>
        </p:nvPicPr>
        <p:blipFill>
          <a:blip r:embed="rId4"/>
          <a:stretch>
            <a:fillRect/>
          </a:stretch>
        </p:blipFill>
        <p:spPr>
          <a:xfrm>
            <a:off x="7315180" y="6547341"/>
            <a:ext cx="975445" cy="975445"/>
          </a:xfrm>
          <a:prstGeom prst="rect">
            <a:avLst/>
          </a:prstGeom>
        </p:spPr>
      </p:pic>
      <p:sp>
        <p:nvSpPr>
          <p:cNvPr id="28" name="pole tekstowe 27">
            <a:extLst>
              <a:ext uri="{FF2B5EF4-FFF2-40B4-BE49-F238E27FC236}">
                <a16:creationId xmlns:a16="http://schemas.microsoft.com/office/drawing/2014/main" id="{D33888C5-8CAD-43B9-8F5E-916091E7244E}"/>
              </a:ext>
            </a:extLst>
          </p:cNvPr>
          <p:cNvSpPr txBox="1"/>
          <p:nvPr/>
        </p:nvSpPr>
        <p:spPr>
          <a:xfrm>
            <a:off x="808892" y="11251094"/>
            <a:ext cx="23053431" cy="16435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l-PL" dirty="0"/>
              <a:t>Za skuteczne dawki całkowite radioterapii radykalnej dla komórek szpiczaka przyjmuje się podanie 40-45 </a:t>
            </a:r>
            <a:r>
              <a:rPr lang="pl-PL" dirty="0" err="1"/>
              <a:t>Gy</a:t>
            </a:r>
            <a:r>
              <a:rPr lang="pl-PL" dirty="0"/>
              <a:t>/T, z zastrzeżeniem,</a:t>
            </a:r>
            <a:br>
              <a:rPr lang="pl-PL" dirty="0"/>
            </a:br>
            <a:r>
              <a:rPr lang="pl-PL" dirty="0"/>
              <a:t>że w przypadku stwierdzenia dużej masy pierwotnej nowotworu o średnicy powyżej 5 cm należy podać dawkę większą niż 50-55 </a:t>
            </a:r>
            <a:r>
              <a:rPr lang="pl-PL" dirty="0" err="1"/>
              <a:t>Gy</a:t>
            </a:r>
            <a:r>
              <a:rPr lang="pl-PL" dirty="0"/>
              <a:t>/T stosownie do sytuacji klinicznej.</a:t>
            </a:r>
            <a:endParaRPr lang="en-US" dirty="0"/>
          </a:p>
        </p:txBody>
      </p:sp>
    </p:spTree>
    <p:extLst>
      <p:ext uri="{BB962C8B-B14F-4D97-AF65-F5344CB8AC3E}">
        <p14:creationId xmlns:p14="http://schemas.microsoft.com/office/powerpoint/2010/main" val="1821619262"/>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4AA50C-3FE4-4AB1-B3A6-B14DEC7D9B91}"/>
              </a:ext>
            </a:extLst>
          </p:cNvPr>
          <p:cNvSpPr>
            <a:spLocks noGrp="1"/>
          </p:cNvSpPr>
          <p:nvPr>
            <p:ph type="title"/>
          </p:nvPr>
        </p:nvSpPr>
        <p:spPr>
          <a:xfrm>
            <a:off x="2554886" y="1778083"/>
            <a:ext cx="19274228" cy="1250158"/>
          </a:xfrm>
        </p:spPr>
        <p:txBody>
          <a:bodyPr/>
          <a:lstStyle/>
          <a:p>
            <a:r>
              <a:rPr lang="pl-PL" dirty="0"/>
              <a:t>Leczenie szpiczaka </a:t>
            </a:r>
            <a:r>
              <a:rPr lang="pl-PL" dirty="0" err="1" smtClean="0"/>
              <a:t>plazmocytowego</a:t>
            </a:r>
            <a:r>
              <a:rPr lang="pl-PL" dirty="0" smtClean="0"/>
              <a:t> u </a:t>
            </a:r>
            <a:r>
              <a:rPr lang="pl-PL" dirty="0"/>
              <a:t>starszych chorych</a:t>
            </a:r>
            <a:endParaRPr lang="en-US" dirty="0"/>
          </a:p>
        </p:txBody>
      </p:sp>
      <p:sp>
        <p:nvSpPr>
          <p:cNvPr id="3" name="Symbol zastępczy tekstu 2">
            <a:extLst>
              <a:ext uri="{FF2B5EF4-FFF2-40B4-BE49-F238E27FC236}">
                <a16:creationId xmlns:a16="http://schemas.microsoft.com/office/drawing/2014/main" id="{58EF0E47-D8F7-4E2E-9212-689C46A14305}"/>
              </a:ext>
            </a:extLst>
          </p:cNvPr>
          <p:cNvSpPr>
            <a:spLocks noGrp="1"/>
          </p:cNvSpPr>
          <p:nvPr>
            <p:ph type="body" sz="half" idx="1"/>
          </p:nvPr>
        </p:nvSpPr>
        <p:spPr>
          <a:xfrm>
            <a:off x="7513077" y="5133558"/>
            <a:ext cx="5151865" cy="6285471"/>
          </a:xfrm>
        </p:spPr>
        <p:txBody>
          <a:bodyPr numCol="1"/>
          <a:lstStyle/>
          <a:p>
            <a:r>
              <a:rPr lang="pl-PL" sz="4000" dirty="0"/>
              <a:t>chorych to osoby wymagające zindywidualizowanego,</a:t>
            </a:r>
            <a:br>
              <a:rPr lang="pl-PL" sz="4000" dirty="0"/>
            </a:br>
            <a:r>
              <a:rPr lang="pl-PL" sz="4000" dirty="0"/>
              <a:t>z powodu wieku, podejścia terapeutycznego </a:t>
            </a:r>
            <a:endParaRPr lang="en-US" sz="4000" dirty="0"/>
          </a:p>
        </p:txBody>
      </p:sp>
      <p:pic>
        <p:nvPicPr>
          <p:cNvPr id="51" name="Obraz 50">
            <a:extLst>
              <a:ext uri="{FF2B5EF4-FFF2-40B4-BE49-F238E27FC236}">
                <a16:creationId xmlns:a16="http://schemas.microsoft.com/office/drawing/2014/main" id="{ED800CB4-5608-4C90-A483-7CEED4637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886" y="5133558"/>
            <a:ext cx="4679515" cy="4679515"/>
          </a:xfrm>
          <a:prstGeom prst="rect">
            <a:avLst/>
          </a:prstGeom>
        </p:spPr>
      </p:pic>
      <p:sp>
        <p:nvSpPr>
          <p:cNvPr id="52" name="pole tekstowe 51">
            <a:extLst>
              <a:ext uri="{FF2B5EF4-FFF2-40B4-BE49-F238E27FC236}">
                <a16:creationId xmlns:a16="http://schemas.microsoft.com/office/drawing/2014/main" id="{E2DFA6E5-AB5F-4BB8-A728-5902CE6611DC}"/>
              </a:ext>
            </a:extLst>
          </p:cNvPr>
          <p:cNvSpPr txBox="1"/>
          <p:nvPr/>
        </p:nvSpPr>
        <p:spPr>
          <a:xfrm>
            <a:off x="4176498" y="6736383"/>
            <a:ext cx="1436290" cy="14738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72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2/3</a:t>
            </a:r>
            <a:endParaRPr kumimoji="0" lang="en-US" sz="72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54" name="pole tekstowe 53">
            <a:extLst>
              <a:ext uri="{FF2B5EF4-FFF2-40B4-BE49-F238E27FC236}">
                <a16:creationId xmlns:a16="http://schemas.microsoft.com/office/drawing/2014/main" id="{1DB7AA12-F7B4-4A67-9ACC-E4FC1C2EA1BF}"/>
              </a:ext>
            </a:extLst>
          </p:cNvPr>
          <p:cNvSpPr txBox="1"/>
          <p:nvPr/>
        </p:nvSpPr>
        <p:spPr>
          <a:xfrm>
            <a:off x="13372454" y="5226890"/>
            <a:ext cx="10649845" cy="68141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buFont typeface="Arial" panose="020B0604020202020204" pitchFamily="34" charset="0"/>
              <a:buChar char="•"/>
            </a:pPr>
            <a:r>
              <a:rPr lang="pl-PL" dirty="0"/>
              <a:t>zmniejszenie wydolności narządów</a:t>
            </a:r>
          </a:p>
          <a:p>
            <a:pPr marL="457200" indent="-457200">
              <a:buFont typeface="Arial" panose="020B0604020202020204" pitchFamily="34" charset="0"/>
              <a:buChar char="•"/>
            </a:pPr>
            <a:r>
              <a:rPr lang="pl-PL" dirty="0"/>
              <a:t>stopień sprawności</a:t>
            </a:r>
          </a:p>
          <a:p>
            <a:pPr marL="457200" indent="-457200">
              <a:buFont typeface="Arial" panose="020B0604020202020204" pitchFamily="34" charset="0"/>
              <a:buChar char="•"/>
            </a:pPr>
            <a:r>
              <a:rPr lang="pl-PL" dirty="0"/>
              <a:t>zdolność do wykonywania czynności życia codziennego, funkcje poznawcze</a:t>
            </a:r>
          </a:p>
          <a:p>
            <a:pPr marL="457200" indent="-457200">
              <a:buFont typeface="Arial" panose="020B0604020202020204" pitchFamily="34" charset="0"/>
              <a:buChar char="•"/>
            </a:pPr>
            <a:r>
              <a:rPr lang="pl-PL" dirty="0"/>
              <a:t>niesprawność w zakresie funkcji podstawowych</a:t>
            </a:r>
          </a:p>
          <a:p>
            <a:pPr marL="457200" indent="-457200">
              <a:buFont typeface="Arial" panose="020B0604020202020204" pitchFamily="34" charset="0"/>
              <a:buChar char="•"/>
            </a:pPr>
            <a:r>
              <a:rPr lang="pl-PL" dirty="0"/>
              <a:t>utrata masy ciała, niska aktywność fizyczna, wolny chód</a:t>
            </a:r>
          </a:p>
          <a:p>
            <a:pPr marL="457200" indent="-457200">
              <a:buFont typeface="Arial" panose="020B0604020202020204" pitchFamily="34" charset="0"/>
              <a:buChar char="•"/>
            </a:pPr>
            <a:r>
              <a:rPr lang="pl-PL" dirty="0"/>
              <a:t>zwiększona częstość występowania niekorzystnych czynników rokowniczych (β2M ≥ 3,5 mg / L , stężenie albuminy &lt;3,5 g / dl,</a:t>
            </a:r>
          </a:p>
          <a:p>
            <a:pPr marL="457200" indent="-457200">
              <a:buFont typeface="Arial" panose="020B0604020202020204" pitchFamily="34" charset="0"/>
              <a:buChar char="•"/>
            </a:pPr>
            <a:r>
              <a:rPr lang="pl-PL" dirty="0" err="1"/>
              <a:t>Hb</a:t>
            </a:r>
            <a:r>
              <a:rPr lang="pl-PL" dirty="0"/>
              <a:t> &lt;10 g/ dl, R-ISS stopień III</a:t>
            </a:r>
          </a:p>
          <a:p>
            <a:pPr marL="457200" indent="-457200">
              <a:buFont typeface="Arial" panose="020B0604020202020204" pitchFamily="34" charset="0"/>
              <a:buChar char="•"/>
            </a:pPr>
            <a:r>
              <a:rPr lang="pl-PL" dirty="0"/>
              <a:t>choroby współistniejące (niewydolność nerek, płuc, wątroby, serca, niewydolność szpiku, polineuropatia)</a:t>
            </a:r>
          </a:p>
          <a:p>
            <a:pPr marL="457200" indent="-457200">
              <a:buFont typeface="Arial" panose="020B0604020202020204" pitchFamily="34" charset="0"/>
              <a:buChar char="•"/>
            </a:pPr>
            <a:r>
              <a:rPr lang="pl-PL" dirty="0"/>
              <a:t>przyjmowanie wielu leków</a:t>
            </a:r>
          </a:p>
          <a:p>
            <a:pPr marL="457200" indent="-457200">
              <a:buFont typeface="Arial" panose="020B0604020202020204" pitchFamily="34" charset="0"/>
              <a:buChar char="•"/>
            </a:pPr>
            <a:r>
              <a:rPr lang="pl-PL" dirty="0"/>
              <a:t>zmniejszona tolerancja toksyczności</a:t>
            </a:r>
            <a:endParaRPr lang="en-US" dirty="0"/>
          </a:p>
        </p:txBody>
      </p:sp>
      <p:sp>
        <p:nvSpPr>
          <p:cNvPr id="55" name="Symbol zastępczy tekstu 2">
            <a:extLst>
              <a:ext uri="{FF2B5EF4-FFF2-40B4-BE49-F238E27FC236}">
                <a16:creationId xmlns:a16="http://schemas.microsoft.com/office/drawing/2014/main" id="{26334A84-E8BE-4B4E-9EBD-B82933612379}"/>
              </a:ext>
            </a:extLst>
          </p:cNvPr>
          <p:cNvSpPr txBox="1">
            <a:spLocks/>
          </p:cNvSpPr>
          <p:nvPr/>
        </p:nvSpPr>
        <p:spPr>
          <a:xfrm>
            <a:off x="14038956" y="3353269"/>
            <a:ext cx="9316843" cy="17802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spcCol="963711"/>
          <a:lstStyle>
            <a:lvl1pPr marL="0" marR="0" indent="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1pPr>
            <a:lvl2pPr marL="0" marR="0" indent="3429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2pPr>
            <a:lvl3pPr marL="0" marR="0" indent="6858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3pPr>
            <a:lvl4pPr marL="0" marR="0" indent="10287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4pPr>
            <a:lvl5pPr marL="0" marR="0" indent="13716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5pPr>
            <a:lvl6pPr marL="0" marR="0" indent="17145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6pPr>
            <a:lvl7pPr marL="0" marR="0" indent="20574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7pPr>
            <a:lvl8pPr marL="0" marR="0" indent="24003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8pPr>
            <a:lvl9pPr marL="0" marR="0" indent="27432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9pPr>
          </a:lstStyle>
          <a:p>
            <a:pPr hangingPunct="1"/>
            <a:r>
              <a:rPr lang="pl-PL" b="1" dirty="0"/>
              <a:t>Przy wyborze metody leczenia chorych na szpiczaka plazmocytowego powyżej 65 roku życia należy wziąć</a:t>
            </a:r>
            <a:br>
              <a:rPr lang="pl-PL" b="1" dirty="0"/>
            </a:br>
            <a:r>
              <a:rPr lang="pl-PL" b="1" dirty="0"/>
              <a:t>pod uwagę następujące czynniki:</a:t>
            </a:r>
            <a:endParaRPr lang="en-US" b="1" dirty="0"/>
          </a:p>
        </p:txBody>
      </p:sp>
    </p:spTree>
    <p:extLst>
      <p:ext uri="{BB962C8B-B14F-4D97-AF65-F5344CB8AC3E}">
        <p14:creationId xmlns:p14="http://schemas.microsoft.com/office/powerpoint/2010/main" val="3989448012"/>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ytuł 52">
            <a:extLst>
              <a:ext uri="{FF2B5EF4-FFF2-40B4-BE49-F238E27FC236}">
                <a16:creationId xmlns:a16="http://schemas.microsoft.com/office/drawing/2014/main" id="{4003B8DC-04AF-4B02-97F3-17B6695B3030}"/>
              </a:ext>
            </a:extLst>
          </p:cNvPr>
          <p:cNvSpPr>
            <a:spLocks noGrp="1"/>
          </p:cNvSpPr>
          <p:nvPr>
            <p:ph type="title"/>
          </p:nvPr>
        </p:nvSpPr>
        <p:spPr/>
        <p:txBody>
          <a:bodyPr/>
          <a:lstStyle/>
          <a:p>
            <a:r>
              <a:rPr lang="pl-PL" dirty="0"/>
              <a:t>Algorytm leczenia chorych na szpiczaka ze względu na stan ogólny</a:t>
            </a:r>
            <a:endParaRPr lang="en-US" dirty="0"/>
          </a:p>
        </p:txBody>
      </p:sp>
      <p:sp>
        <p:nvSpPr>
          <p:cNvPr id="28" name="Symbol zastępczy tekstu 27">
            <a:extLst>
              <a:ext uri="{FF2B5EF4-FFF2-40B4-BE49-F238E27FC236}">
                <a16:creationId xmlns:a16="http://schemas.microsoft.com/office/drawing/2014/main" id="{1E2BA587-D0ED-4B7A-8B9B-98179831CBFF}"/>
              </a:ext>
            </a:extLst>
          </p:cNvPr>
          <p:cNvSpPr>
            <a:spLocks noGrp="1"/>
          </p:cNvSpPr>
          <p:nvPr>
            <p:ph type="body" sz="half" idx="1"/>
          </p:nvPr>
        </p:nvSpPr>
        <p:spPr/>
        <p:txBody>
          <a:bodyPr/>
          <a:lstStyle/>
          <a:p>
            <a:r>
              <a:rPr lang="pl-PL" dirty="0"/>
              <a:t> </a:t>
            </a:r>
            <a:endParaRPr lang="en-US" dirty="0"/>
          </a:p>
        </p:txBody>
      </p:sp>
      <p:graphicFrame>
        <p:nvGraphicFramePr>
          <p:cNvPr id="56" name="Tabela 22">
            <a:extLst>
              <a:ext uri="{FF2B5EF4-FFF2-40B4-BE49-F238E27FC236}">
                <a16:creationId xmlns:a16="http://schemas.microsoft.com/office/drawing/2014/main" id="{F8D7AAD2-A492-44B7-BA26-B709DFAD903C}"/>
              </a:ext>
            </a:extLst>
          </p:cNvPr>
          <p:cNvGraphicFramePr>
            <a:graphicFrameLocks noGrp="1"/>
          </p:cNvGraphicFramePr>
          <p:nvPr>
            <p:extLst>
              <p:ext uri="{D42A27DB-BD31-4B8C-83A1-F6EECF244321}">
                <p14:modId xmlns:p14="http://schemas.microsoft.com/office/powerpoint/2010/main" val="1178904496"/>
              </p:ext>
            </p:extLst>
          </p:nvPr>
        </p:nvGraphicFramePr>
        <p:xfrm>
          <a:off x="2713637" y="4856928"/>
          <a:ext cx="18919731" cy="5285495"/>
        </p:xfrm>
        <a:graphic>
          <a:graphicData uri="http://schemas.openxmlformats.org/drawingml/2006/table">
            <a:tbl>
              <a:tblPr firstRow="1" bandRow="1">
                <a:tableStyleId>{9D7B26C5-4107-4FEC-AEDC-1716B250A1EF}</a:tableStyleId>
              </a:tblPr>
              <a:tblGrid>
                <a:gridCol w="6306577">
                  <a:extLst>
                    <a:ext uri="{9D8B030D-6E8A-4147-A177-3AD203B41FA5}">
                      <a16:colId xmlns:a16="http://schemas.microsoft.com/office/drawing/2014/main" val="2858461099"/>
                    </a:ext>
                  </a:extLst>
                </a:gridCol>
                <a:gridCol w="6306577">
                  <a:extLst>
                    <a:ext uri="{9D8B030D-6E8A-4147-A177-3AD203B41FA5}">
                      <a16:colId xmlns:a16="http://schemas.microsoft.com/office/drawing/2014/main" val="4142485191"/>
                    </a:ext>
                  </a:extLst>
                </a:gridCol>
                <a:gridCol w="6306577">
                  <a:extLst>
                    <a:ext uri="{9D8B030D-6E8A-4147-A177-3AD203B41FA5}">
                      <a16:colId xmlns:a16="http://schemas.microsoft.com/office/drawing/2014/main" val="1247546351"/>
                    </a:ext>
                  </a:extLst>
                </a:gridCol>
              </a:tblGrid>
              <a:tr h="1204899">
                <a:tc>
                  <a:txBody>
                    <a:bodyPr/>
                    <a:lstStyle/>
                    <a:p>
                      <a:pPr algn="ctr"/>
                      <a:r>
                        <a:rPr lang="en-US" sz="3200" b="1" i="0" u="none" strike="noStrike" baseline="0" dirty="0" err="1">
                          <a:solidFill>
                            <a:srgbClr val="3D2971"/>
                          </a:solidFill>
                          <a:latin typeface="+mj-lt"/>
                        </a:rPr>
                        <a:t>Pełnodawkowa</a:t>
                      </a:r>
                      <a:r>
                        <a:rPr lang="en-US" sz="3200" b="1" i="0" u="none" strike="noStrike" baseline="0" dirty="0">
                          <a:solidFill>
                            <a:srgbClr val="3D2971"/>
                          </a:solidFill>
                          <a:latin typeface="+mj-lt"/>
                        </a:rPr>
                        <a:t> </a:t>
                      </a:r>
                      <a:r>
                        <a:rPr lang="en-US" sz="3200" b="1" i="0" u="none" strike="noStrike" baseline="0" dirty="0" err="1">
                          <a:solidFill>
                            <a:srgbClr val="3D2971"/>
                          </a:solidFill>
                          <a:latin typeface="+mj-lt"/>
                        </a:rPr>
                        <a:t>kuracja</a:t>
                      </a:r>
                      <a:endParaRPr lang="en-US" sz="3200" b="1" i="0" u="none" strike="noStrike" baseline="0" dirty="0">
                        <a:solidFill>
                          <a:srgbClr val="3D2971"/>
                        </a:solidFill>
                        <a:latin typeface="+mj-lt"/>
                      </a:endParaRPr>
                    </a:p>
                    <a:p>
                      <a:pPr algn="ctr"/>
                      <a:r>
                        <a:rPr lang="en-US" sz="3200" b="1" i="0" u="none" strike="noStrike" baseline="0" dirty="0">
                          <a:solidFill>
                            <a:srgbClr val="3D2971"/>
                          </a:solidFill>
                          <a:latin typeface="+mj-lt"/>
                        </a:rPr>
                        <a:t>(</a:t>
                      </a:r>
                      <a:r>
                        <a:rPr lang="en-US" sz="3200" b="1" i="1" u="none" strike="noStrike" baseline="0" dirty="0">
                          <a:solidFill>
                            <a:srgbClr val="3D2971"/>
                          </a:solidFill>
                          <a:latin typeface="+mj-lt"/>
                        </a:rPr>
                        <a:t>go go</a:t>
                      </a:r>
                      <a:r>
                        <a:rPr lang="en-US" sz="3200" b="1" i="0" u="none" strike="noStrike" baseline="0" dirty="0">
                          <a:solidFill>
                            <a:srgbClr val="3D2971"/>
                          </a:solidFill>
                          <a:latin typeface="+mj-lt"/>
                        </a:rPr>
                        <a:t>)</a:t>
                      </a:r>
                      <a:endParaRPr lang="en-US" sz="3200" b="1" dirty="0">
                        <a:latin typeface="+mj-lt"/>
                      </a:endParaRPr>
                    </a:p>
                  </a:txBody>
                  <a:tcPr anchor="ctr"/>
                </a:tc>
                <a:tc>
                  <a:txBody>
                    <a:bodyPr/>
                    <a:lstStyle/>
                    <a:p>
                      <a:pPr algn="ctr"/>
                      <a:r>
                        <a:rPr lang="en-US" sz="3200" b="1" i="0" u="none" strike="noStrike" baseline="0" dirty="0" err="1">
                          <a:solidFill>
                            <a:srgbClr val="3D2971"/>
                          </a:solidFill>
                          <a:latin typeface="+mj-lt"/>
                        </a:rPr>
                        <a:t>Mniej</a:t>
                      </a:r>
                      <a:r>
                        <a:rPr lang="en-US" sz="3200" b="1" i="0" u="none" strike="noStrike" baseline="0" dirty="0">
                          <a:solidFill>
                            <a:srgbClr val="3D2971"/>
                          </a:solidFill>
                          <a:latin typeface="+mj-lt"/>
                        </a:rPr>
                        <a:t> </a:t>
                      </a:r>
                      <a:r>
                        <a:rPr lang="en-US" sz="3200" b="1" i="0" u="none" strike="noStrike" baseline="0" dirty="0" err="1">
                          <a:solidFill>
                            <a:srgbClr val="3D2971"/>
                          </a:solidFill>
                          <a:latin typeface="+mj-lt"/>
                        </a:rPr>
                        <a:t>agresywne</a:t>
                      </a:r>
                      <a:r>
                        <a:rPr lang="en-US" sz="3200" b="1" i="0" u="none" strike="noStrike" baseline="0" dirty="0">
                          <a:solidFill>
                            <a:srgbClr val="3D2971"/>
                          </a:solidFill>
                          <a:latin typeface="+mj-lt"/>
                        </a:rPr>
                        <a:t> </a:t>
                      </a:r>
                      <a:r>
                        <a:rPr lang="en-US" sz="3200" b="1" i="0" u="none" strike="noStrike" baseline="0" dirty="0" err="1">
                          <a:solidFill>
                            <a:srgbClr val="3D2971"/>
                          </a:solidFill>
                          <a:latin typeface="+mj-lt"/>
                        </a:rPr>
                        <a:t>leczenie</a:t>
                      </a:r>
                      <a:endParaRPr lang="en-US" sz="3200" b="1" i="0" u="none" strike="noStrike" baseline="0" dirty="0">
                        <a:solidFill>
                          <a:srgbClr val="3D2971"/>
                        </a:solidFill>
                        <a:latin typeface="+mj-lt"/>
                      </a:endParaRPr>
                    </a:p>
                    <a:p>
                      <a:pPr algn="ctr"/>
                      <a:r>
                        <a:rPr lang="en-US" sz="3200" b="1" i="0" u="none" strike="noStrike" baseline="0" dirty="0">
                          <a:solidFill>
                            <a:srgbClr val="3D2971"/>
                          </a:solidFill>
                          <a:latin typeface="+mj-lt"/>
                        </a:rPr>
                        <a:t>(</a:t>
                      </a:r>
                      <a:r>
                        <a:rPr lang="en-US" sz="3200" b="1" i="1" u="none" strike="noStrike" baseline="0" dirty="0">
                          <a:solidFill>
                            <a:srgbClr val="3D2971"/>
                          </a:solidFill>
                          <a:latin typeface="+mj-lt"/>
                        </a:rPr>
                        <a:t>moderate go</a:t>
                      </a:r>
                      <a:r>
                        <a:rPr lang="en-US" sz="3200" b="1" i="0" u="none" strike="noStrike" baseline="0" dirty="0">
                          <a:solidFill>
                            <a:srgbClr val="3D2971"/>
                          </a:solidFill>
                          <a:latin typeface="+mj-lt"/>
                        </a:rPr>
                        <a:t>)</a:t>
                      </a:r>
                      <a:endParaRPr lang="en-US" sz="3200" b="1" dirty="0">
                        <a:latin typeface="+mj-lt"/>
                      </a:endParaRPr>
                    </a:p>
                  </a:txBody>
                  <a:tcPr anchor="ctr"/>
                </a:tc>
                <a:tc>
                  <a:txBody>
                    <a:bodyPr/>
                    <a:lstStyle/>
                    <a:p>
                      <a:pPr algn="ctr"/>
                      <a:r>
                        <a:rPr lang="en-US" sz="3200" b="1" i="0" u="none" strike="noStrike" baseline="0" dirty="0" err="1">
                          <a:solidFill>
                            <a:srgbClr val="3D2971"/>
                          </a:solidFill>
                          <a:latin typeface="+mj-lt"/>
                        </a:rPr>
                        <a:t>Leczenie</a:t>
                      </a:r>
                      <a:r>
                        <a:rPr lang="en-US" sz="3200" b="1" i="0" u="none" strike="noStrike" baseline="0" dirty="0">
                          <a:solidFill>
                            <a:srgbClr val="3D2971"/>
                          </a:solidFill>
                          <a:latin typeface="+mj-lt"/>
                        </a:rPr>
                        <a:t> </a:t>
                      </a:r>
                      <a:r>
                        <a:rPr lang="en-US" sz="3200" b="1" i="0" u="none" strike="noStrike" baseline="0" dirty="0" err="1">
                          <a:solidFill>
                            <a:srgbClr val="3D2971"/>
                          </a:solidFill>
                          <a:latin typeface="+mj-lt"/>
                        </a:rPr>
                        <a:t>oszczędzające</a:t>
                      </a:r>
                      <a:endParaRPr lang="en-US" sz="3200" b="1" i="0" u="none" strike="noStrike" baseline="0" dirty="0">
                        <a:solidFill>
                          <a:srgbClr val="3D2971"/>
                        </a:solidFill>
                        <a:latin typeface="+mj-lt"/>
                      </a:endParaRPr>
                    </a:p>
                    <a:p>
                      <a:pPr algn="ctr"/>
                      <a:r>
                        <a:rPr lang="en-US" sz="3200" b="1" i="0" u="none" strike="noStrike" baseline="0" dirty="0">
                          <a:solidFill>
                            <a:srgbClr val="3D2971"/>
                          </a:solidFill>
                          <a:latin typeface="+mj-lt"/>
                        </a:rPr>
                        <a:t>(</a:t>
                      </a:r>
                      <a:r>
                        <a:rPr lang="en-US" sz="3200" b="1" i="1" u="none" strike="noStrike" baseline="0" dirty="0">
                          <a:solidFill>
                            <a:srgbClr val="3D2971"/>
                          </a:solidFill>
                          <a:latin typeface="+mj-lt"/>
                        </a:rPr>
                        <a:t>slow go)</a:t>
                      </a:r>
                      <a:endParaRPr lang="en-US" sz="3200" b="1" dirty="0">
                        <a:latin typeface="+mj-lt"/>
                      </a:endParaRPr>
                    </a:p>
                  </a:txBody>
                  <a:tcPr anchor="ctr"/>
                </a:tc>
                <a:extLst>
                  <a:ext uri="{0D108BD9-81ED-4DB2-BD59-A6C34878D82A}">
                    <a16:rowId xmlns:a16="http://schemas.microsoft.com/office/drawing/2014/main" val="2276956299"/>
                  </a:ext>
                </a:extLst>
              </a:tr>
              <a:tr h="2268883">
                <a:tc>
                  <a:txBody>
                    <a:bodyPr/>
                    <a:lstStyle/>
                    <a:p>
                      <a:pPr marL="0" indent="0" algn="ctr">
                        <a:buFont typeface="Arial" panose="020B0604020202020204" pitchFamily="34" charset="0"/>
                        <a:buNone/>
                      </a:pPr>
                      <a:r>
                        <a:rPr lang="pl-PL" sz="3200" b="0" i="0" u="none" strike="noStrike" baseline="0" dirty="0">
                          <a:solidFill>
                            <a:srgbClr val="3D2971"/>
                          </a:solidFill>
                          <a:latin typeface="+mj-lt"/>
                        </a:rPr>
                        <a:t>Bez czynników ryzyka </a:t>
                      </a:r>
                      <a:endParaRPr lang="en-US" sz="3200" b="1" dirty="0">
                        <a:latin typeface="+mj-lt"/>
                      </a:endParaRPr>
                    </a:p>
                  </a:txBody>
                  <a:tcPr anchor="ctr"/>
                </a:tc>
                <a:tc>
                  <a:txBody>
                    <a:bodyPr/>
                    <a:lstStyle/>
                    <a:p>
                      <a:pPr marL="0" marR="0" lvl="0" indent="0" algn="ctr" defTabSz="821531" rtl="0" eaLnBrk="1" fontAlgn="auto" latinLnBrk="0" hangingPunct="1">
                        <a:lnSpc>
                          <a:spcPct val="150000"/>
                        </a:lnSpc>
                        <a:spcBef>
                          <a:spcPts val="0"/>
                        </a:spcBef>
                        <a:spcAft>
                          <a:spcPts val="0"/>
                        </a:spcAft>
                        <a:buClrTx/>
                        <a:buSzTx/>
                        <a:buFont typeface="Arial" panose="020B0604020202020204" pitchFamily="34" charset="0"/>
                        <a:buNone/>
                        <a:tabLst/>
                        <a:defRPr/>
                      </a:pPr>
                      <a:endParaRPr lang="pl-PL" sz="3200" b="0" i="0" u="none" strike="noStrike" baseline="0" dirty="0">
                        <a:solidFill>
                          <a:srgbClr val="3D2971"/>
                        </a:solidFill>
                        <a:latin typeface="+mj-lt"/>
                      </a:endParaRPr>
                    </a:p>
                    <a:p>
                      <a:pPr marL="0" marR="0" lvl="0" indent="0" algn="ctr" defTabSz="821531" rtl="0" eaLnBrk="1" fontAlgn="auto" latinLnBrk="0" hangingPunct="1">
                        <a:lnSpc>
                          <a:spcPct val="150000"/>
                        </a:lnSpc>
                        <a:spcBef>
                          <a:spcPts val="0"/>
                        </a:spcBef>
                        <a:spcAft>
                          <a:spcPts val="0"/>
                        </a:spcAft>
                        <a:buClrTx/>
                        <a:buSzTx/>
                        <a:buFont typeface="Arial" panose="020B0604020202020204" pitchFamily="34" charset="0"/>
                        <a:buNone/>
                        <a:tabLst/>
                        <a:defRPr/>
                      </a:pPr>
                      <a:r>
                        <a:rPr lang="pl-PL" sz="3200" b="0" i="0" u="none" strike="noStrike" baseline="0" dirty="0">
                          <a:solidFill>
                            <a:srgbClr val="3D2971"/>
                          </a:solidFill>
                          <a:latin typeface="+mj-lt"/>
                        </a:rPr>
                        <a:t>≥1 czynnik ryzyka</a:t>
                      </a:r>
                    </a:p>
                    <a:p>
                      <a:pPr marL="285750" indent="-285750" algn="ctr">
                        <a:lnSpc>
                          <a:spcPct val="150000"/>
                        </a:lnSpc>
                        <a:buFont typeface="Arial" panose="020B0604020202020204" pitchFamily="34" charset="0"/>
                        <a:buChar char="•"/>
                      </a:pPr>
                      <a:endParaRPr lang="en-US" sz="3200" b="1" dirty="0">
                        <a:latin typeface="+mj-lt"/>
                      </a:endParaRPr>
                    </a:p>
                  </a:txBody>
                  <a:tcPr anchor="ctr"/>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lang="pl-PL" sz="3200" b="0" i="0" u="none" strike="noStrike" cap="none" spc="0" baseline="0" dirty="0">
                          <a:solidFill>
                            <a:srgbClr val="3D2971"/>
                          </a:solidFill>
                          <a:uFillTx/>
                          <a:latin typeface="+mn-lt"/>
                          <a:ea typeface="+mn-ea"/>
                          <a:cs typeface="+mn-cs"/>
                          <a:sym typeface="Helvetica Neue"/>
                        </a:rPr>
                        <a:t>≥1 czynnik ryzyka</a:t>
                      </a:r>
                    </a:p>
                    <a:p>
                      <a:pPr algn="ctr"/>
                      <a:r>
                        <a:rPr lang="en-US" sz="3200" b="0" i="0" u="none" strike="noStrike" baseline="0" dirty="0">
                          <a:solidFill>
                            <a:srgbClr val="3D2971"/>
                          </a:solidFill>
                          <a:latin typeface="+mj-lt"/>
                        </a:rPr>
                        <a:t>+ </a:t>
                      </a:r>
                      <a:r>
                        <a:rPr lang="en-US" sz="3200" b="0" i="0" u="none" strike="noStrike" baseline="0" dirty="0" err="1">
                          <a:solidFill>
                            <a:srgbClr val="3D2971"/>
                          </a:solidFill>
                          <a:latin typeface="+mj-lt"/>
                        </a:rPr>
                        <a:t>niehematologiczne</a:t>
                      </a:r>
                      <a:endParaRPr lang="en-US" sz="3200" b="0" i="0" u="none" strike="noStrike" baseline="0" dirty="0">
                        <a:solidFill>
                          <a:srgbClr val="3D2971"/>
                        </a:solidFill>
                        <a:latin typeface="+mj-lt"/>
                      </a:endParaRPr>
                    </a:p>
                    <a:p>
                      <a:pPr algn="ctr"/>
                      <a:r>
                        <a:rPr lang="en-US" sz="3200" b="0" i="0" u="none" strike="noStrike" baseline="0" dirty="0" err="1">
                          <a:solidFill>
                            <a:srgbClr val="3D2971"/>
                          </a:solidFill>
                          <a:latin typeface="+mj-lt"/>
                        </a:rPr>
                        <a:t>działania</a:t>
                      </a:r>
                      <a:r>
                        <a:rPr lang="en-US" sz="3200" b="0" i="0" u="none" strike="noStrike" baseline="0" dirty="0">
                          <a:solidFill>
                            <a:srgbClr val="3D2971"/>
                          </a:solidFill>
                          <a:latin typeface="+mj-lt"/>
                        </a:rPr>
                        <a:t> </a:t>
                      </a:r>
                      <a:r>
                        <a:rPr lang="en-US" sz="3200" b="0" i="0" u="none" strike="noStrike" baseline="0" dirty="0" err="1">
                          <a:solidFill>
                            <a:srgbClr val="3D2971"/>
                          </a:solidFill>
                          <a:latin typeface="+mj-lt"/>
                        </a:rPr>
                        <a:t>niepożądane</a:t>
                      </a:r>
                      <a:r>
                        <a:rPr lang="en-US" sz="3200" b="0" i="0" u="none" strike="noStrike" baseline="0" dirty="0">
                          <a:solidFill>
                            <a:srgbClr val="3D2971"/>
                          </a:solidFill>
                          <a:latin typeface="+mj-lt"/>
                        </a:rPr>
                        <a:t> </a:t>
                      </a:r>
                      <a:endParaRPr lang="en-US" sz="3200" b="1" dirty="0">
                        <a:latin typeface="+mj-lt"/>
                      </a:endParaRPr>
                    </a:p>
                  </a:txBody>
                  <a:tcPr anchor="ctr"/>
                </a:tc>
                <a:extLst>
                  <a:ext uri="{0D108BD9-81ED-4DB2-BD59-A6C34878D82A}">
                    <a16:rowId xmlns:a16="http://schemas.microsoft.com/office/drawing/2014/main" val="2405610281"/>
                  </a:ext>
                </a:extLst>
              </a:tr>
              <a:tr h="1794596">
                <a:tc>
                  <a:txBody>
                    <a:bodyPr/>
                    <a:lstStyle/>
                    <a:p>
                      <a:pPr marL="0" marR="0" lvl="0" indent="0" algn="ctr" defTabSz="821531"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3200" b="1" i="0" u="none" strike="noStrike" baseline="0" dirty="0">
                          <a:solidFill>
                            <a:srgbClr val="3D2971"/>
                          </a:solidFill>
                          <a:latin typeface="+mj-lt"/>
                        </a:rPr>
                        <a:t>Poziom dawki 0</a:t>
                      </a:r>
                      <a:endParaRPr lang="en-US" sz="3200" b="1" dirty="0">
                        <a:latin typeface="+mj-lt"/>
                      </a:endParaRPr>
                    </a:p>
                  </a:txBody>
                  <a:tcPr anchor="ctr"/>
                </a:tc>
                <a:tc>
                  <a:txBody>
                    <a:bodyPr/>
                    <a:lstStyle/>
                    <a:p>
                      <a:pPr marL="0" indent="0" algn="ctr">
                        <a:lnSpc>
                          <a:spcPct val="150000"/>
                        </a:lnSpc>
                        <a:buFont typeface="Arial" panose="020B0604020202020204" pitchFamily="34" charset="0"/>
                        <a:buNone/>
                      </a:pPr>
                      <a:r>
                        <a:rPr lang="pl-PL" sz="3200" b="1" i="0" u="none" strike="noStrike" baseline="0" dirty="0">
                          <a:solidFill>
                            <a:srgbClr val="3D2971"/>
                          </a:solidFill>
                          <a:latin typeface="+mj-lt"/>
                        </a:rPr>
                        <a:t>Poziom dawki - 1</a:t>
                      </a:r>
                      <a:endParaRPr lang="en-US" sz="3200" b="1" dirty="0">
                        <a:latin typeface="+mj-lt"/>
                      </a:endParaRPr>
                    </a:p>
                  </a:txBody>
                  <a:tcPr anchor="ctr"/>
                </a:tc>
                <a:tc>
                  <a:txBody>
                    <a:bodyPr/>
                    <a:lstStyle/>
                    <a:p>
                      <a:pPr marL="0" indent="0" algn="ctr">
                        <a:lnSpc>
                          <a:spcPct val="150000"/>
                        </a:lnSpc>
                        <a:buFont typeface="Arial" panose="020B0604020202020204" pitchFamily="34" charset="0"/>
                        <a:buNone/>
                      </a:pPr>
                      <a:r>
                        <a:rPr lang="pl-PL" sz="3200" b="1" i="0" u="none" strike="noStrike" baseline="0" dirty="0">
                          <a:solidFill>
                            <a:srgbClr val="3D2971"/>
                          </a:solidFill>
                          <a:latin typeface="+mj-lt"/>
                        </a:rPr>
                        <a:t>Poziom dawki - 2</a:t>
                      </a:r>
                      <a:endParaRPr lang="en-US" sz="3200" b="1" dirty="0">
                        <a:latin typeface="+mj-lt"/>
                      </a:endParaRPr>
                    </a:p>
                  </a:txBody>
                  <a:tcPr anchor="ctr"/>
                </a:tc>
                <a:extLst>
                  <a:ext uri="{0D108BD9-81ED-4DB2-BD59-A6C34878D82A}">
                    <a16:rowId xmlns:a16="http://schemas.microsoft.com/office/drawing/2014/main" val="593625400"/>
                  </a:ext>
                </a:extLst>
              </a:tr>
            </a:tbl>
          </a:graphicData>
        </a:graphic>
      </p:graphicFrame>
      <p:sp>
        <p:nvSpPr>
          <p:cNvPr id="58" name="pole tekstowe 57">
            <a:extLst>
              <a:ext uri="{FF2B5EF4-FFF2-40B4-BE49-F238E27FC236}">
                <a16:creationId xmlns:a16="http://schemas.microsoft.com/office/drawing/2014/main" id="{501E3814-3CBB-4F77-990D-4DEEC9F24E68}"/>
              </a:ext>
            </a:extLst>
          </p:cNvPr>
          <p:cNvSpPr txBox="1"/>
          <p:nvPr/>
        </p:nvSpPr>
        <p:spPr>
          <a:xfrm>
            <a:off x="2713637" y="10679492"/>
            <a:ext cx="18388363" cy="21260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l-PL" b="1" dirty="0"/>
              <a:t>Czynniki:</a:t>
            </a:r>
          </a:p>
          <a:p>
            <a:pPr marL="457200" indent="-457200">
              <a:buFont typeface="Arial" panose="020B0604020202020204" pitchFamily="34" charset="0"/>
              <a:buChar char="•"/>
            </a:pPr>
            <a:r>
              <a:rPr lang="pl-PL" dirty="0"/>
              <a:t>Wiek &gt; 75 lat</a:t>
            </a:r>
          </a:p>
          <a:p>
            <a:pPr marL="457200" indent="-457200">
              <a:buFont typeface="Arial" panose="020B0604020202020204" pitchFamily="34" charset="0"/>
              <a:buChar char="•"/>
            </a:pPr>
            <a:r>
              <a:rPr lang="pl-PL" dirty="0"/>
              <a:t>Łagodna, umiarkowana lub ciężka niesprawność (potrzebna pomoc w gospodarstwie domowym i higienie osobistej)</a:t>
            </a:r>
          </a:p>
          <a:p>
            <a:pPr marL="457200" indent="-457200">
              <a:buFont typeface="Arial" panose="020B0604020202020204" pitchFamily="34" charset="0"/>
              <a:buChar char="•"/>
            </a:pPr>
            <a:r>
              <a:rPr lang="pl-PL" dirty="0"/>
              <a:t>Choroby współistniejące i niewydolności narządów (serca, płuc, wątroby, nerek)</a:t>
            </a:r>
            <a:endParaRPr lang="en-US" dirty="0"/>
          </a:p>
        </p:txBody>
      </p:sp>
    </p:spTree>
    <p:extLst>
      <p:ext uri="{BB962C8B-B14F-4D97-AF65-F5344CB8AC3E}">
        <p14:creationId xmlns:p14="http://schemas.microsoft.com/office/powerpoint/2010/main" val="24977004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ytuł 17">
            <a:extLst>
              <a:ext uri="{FF2B5EF4-FFF2-40B4-BE49-F238E27FC236}">
                <a16:creationId xmlns:a16="http://schemas.microsoft.com/office/drawing/2014/main" id="{E6A22EBE-97E6-4F76-A959-EA31E5247F13}"/>
              </a:ext>
            </a:extLst>
          </p:cNvPr>
          <p:cNvSpPr>
            <a:spLocks noGrp="1"/>
          </p:cNvSpPr>
          <p:nvPr>
            <p:ph type="title"/>
          </p:nvPr>
        </p:nvSpPr>
        <p:spPr>
          <a:xfrm>
            <a:off x="172528" y="1754547"/>
            <a:ext cx="23998687" cy="1250158"/>
          </a:xfrm>
        </p:spPr>
        <p:txBody>
          <a:bodyPr/>
          <a:lstStyle/>
          <a:p>
            <a:r>
              <a:rPr lang="pl-PL" altLang="en-US" sz="6000" b="1" dirty="0">
                <a:solidFill>
                  <a:srgbClr val="FF0000"/>
                </a:solidFill>
                <a:latin typeface="OpenSans"/>
              </a:rPr>
              <a:t>Obraz szpiczaka </a:t>
            </a:r>
            <a:r>
              <a:rPr lang="pl-PL" altLang="en-US" sz="6000" b="1" dirty="0" err="1" smtClean="0">
                <a:solidFill>
                  <a:srgbClr val="FF0000"/>
                </a:solidFill>
                <a:latin typeface="OpenSans"/>
              </a:rPr>
              <a:t>plazmocytowego</a:t>
            </a:r>
            <a:r>
              <a:rPr lang="pl-PL" altLang="en-US" sz="6000" b="1" dirty="0" smtClean="0">
                <a:solidFill>
                  <a:srgbClr val="FF0000"/>
                </a:solidFill>
                <a:latin typeface="OpenSans"/>
              </a:rPr>
              <a:t> w </a:t>
            </a:r>
            <a:r>
              <a:rPr lang="pl-PL" altLang="en-US" sz="6000" b="1" dirty="0">
                <a:solidFill>
                  <a:srgbClr val="FF0000"/>
                </a:solidFill>
                <a:latin typeface="OpenSans"/>
              </a:rPr>
              <a:t>gabinecie lekarza rodzinnego</a:t>
            </a:r>
            <a:endParaRPr lang="en-US" sz="5400" b="1" dirty="0">
              <a:solidFill>
                <a:srgbClr val="FF0000"/>
              </a:solidFill>
            </a:endParaRPr>
          </a:p>
        </p:txBody>
      </p:sp>
      <p:pic>
        <p:nvPicPr>
          <p:cNvPr id="20" name="Picture 13">
            <a:extLst>
              <a:ext uri="{FF2B5EF4-FFF2-40B4-BE49-F238E27FC236}">
                <a16:creationId xmlns:a16="http://schemas.microsoft.com/office/drawing/2014/main" id="{87D639F0-F1BF-45ED-A5D5-9DC37E54F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307" y="6452563"/>
            <a:ext cx="4022917" cy="326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5">
            <a:extLst>
              <a:ext uri="{FF2B5EF4-FFF2-40B4-BE49-F238E27FC236}">
                <a16:creationId xmlns:a16="http://schemas.microsoft.com/office/drawing/2014/main" id="{0829B0A6-7DA8-44ED-BDFF-1BA397CFA35B}"/>
              </a:ext>
            </a:extLst>
          </p:cNvPr>
          <p:cNvGrpSpPr>
            <a:grpSpLocks noChangeAspect="1"/>
          </p:cNvGrpSpPr>
          <p:nvPr/>
        </p:nvGrpSpPr>
        <p:grpSpPr bwMode="auto">
          <a:xfrm>
            <a:off x="1908307" y="3285793"/>
            <a:ext cx="4022917" cy="3259376"/>
            <a:chOff x="4304808" y="1283085"/>
            <a:chExt cx="1338139" cy="1085660"/>
          </a:xfrm>
        </p:grpSpPr>
        <p:pic>
          <p:nvPicPr>
            <p:cNvPr id="22" name="Picture 8">
              <a:extLst>
                <a:ext uri="{FF2B5EF4-FFF2-40B4-BE49-F238E27FC236}">
                  <a16:creationId xmlns:a16="http://schemas.microsoft.com/office/drawing/2014/main" id="{EF9875DB-8A12-4842-87C1-A8A18BAA5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808" y="1283085"/>
              <a:ext cx="1338139" cy="10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4">
              <a:extLst>
                <a:ext uri="{FF2B5EF4-FFF2-40B4-BE49-F238E27FC236}">
                  <a16:creationId xmlns:a16="http://schemas.microsoft.com/office/drawing/2014/main" id="{C837ADDB-0102-49DA-8EBC-F3D2D8225C15}"/>
                </a:ext>
              </a:extLst>
            </p:cNvPr>
            <p:cNvSpPr txBox="1">
              <a:spLocks noChangeArrowheads="1"/>
            </p:cNvSpPr>
            <p:nvPr/>
          </p:nvSpPr>
          <p:spPr bwMode="auto">
            <a:xfrm>
              <a:off x="4848229" y="1689053"/>
              <a:ext cx="730936"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en-US" sz="4800" dirty="0">
                  <a:solidFill>
                    <a:srgbClr val="523A72"/>
                  </a:solidFill>
                  <a:latin typeface="OpenSans"/>
                </a:rPr>
                <a:t>1%</a:t>
              </a:r>
            </a:p>
          </p:txBody>
        </p:sp>
      </p:grpSp>
      <p:sp>
        <p:nvSpPr>
          <p:cNvPr id="24" name="TextBox 46">
            <a:extLst>
              <a:ext uri="{FF2B5EF4-FFF2-40B4-BE49-F238E27FC236}">
                <a16:creationId xmlns:a16="http://schemas.microsoft.com/office/drawing/2014/main" id="{A4188901-8DED-4EEF-A1DE-E9A5873A7D03}"/>
              </a:ext>
            </a:extLst>
          </p:cNvPr>
          <p:cNvSpPr txBox="1">
            <a:spLocks noChangeAspect="1" noChangeArrowheads="1"/>
          </p:cNvSpPr>
          <p:nvPr/>
        </p:nvSpPr>
        <p:spPr bwMode="auto">
          <a:xfrm>
            <a:off x="3428382" y="7653486"/>
            <a:ext cx="2930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en-US" sz="4800" dirty="0">
                <a:solidFill>
                  <a:srgbClr val="523A72"/>
                </a:solidFill>
                <a:latin typeface="OpenSans"/>
              </a:rPr>
              <a:t>14%</a:t>
            </a:r>
          </a:p>
        </p:txBody>
      </p:sp>
      <p:sp>
        <p:nvSpPr>
          <p:cNvPr id="25" name="Rectangle 16">
            <a:extLst>
              <a:ext uri="{FF2B5EF4-FFF2-40B4-BE49-F238E27FC236}">
                <a16:creationId xmlns:a16="http://schemas.microsoft.com/office/drawing/2014/main" id="{34C929BF-5BEB-4C7C-89D2-F2DAEBE99A47}"/>
              </a:ext>
            </a:extLst>
          </p:cNvPr>
          <p:cNvSpPr>
            <a:spLocks noChangeArrowheads="1"/>
          </p:cNvSpPr>
          <p:nvPr/>
        </p:nvSpPr>
        <p:spPr bwMode="auto">
          <a:xfrm>
            <a:off x="5447311" y="3473333"/>
            <a:ext cx="402291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en-US" sz="4400" dirty="0">
                <a:solidFill>
                  <a:srgbClr val="523A72"/>
                </a:solidFill>
                <a:latin typeface="OpenSans"/>
              </a:rPr>
              <a:t>wszystkich nowotworów złośliwych</a:t>
            </a:r>
          </a:p>
        </p:txBody>
      </p:sp>
      <p:sp>
        <p:nvSpPr>
          <p:cNvPr id="26" name="Rectangle 17">
            <a:extLst>
              <a:ext uri="{FF2B5EF4-FFF2-40B4-BE49-F238E27FC236}">
                <a16:creationId xmlns:a16="http://schemas.microsoft.com/office/drawing/2014/main" id="{74466FBD-A6D6-4752-B8C2-40DE20B1801C}"/>
              </a:ext>
            </a:extLst>
          </p:cNvPr>
          <p:cNvSpPr>
            <a:spLocks noChangeArrowheads="1"/>
          </p:cNvSpPr>
          <p:nvPr/>
        </p:nvSpPr>
        <p:spPr bwMode="auto">
          <a:xfrm>
            <a:off x="5447311" y="6607344"/>
            <a:ext cx="387171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en-US" sz="4400" dirty="0">
                <a:solidFill>
                  <a:srgbClr val="523A72"/>
                </a:solidFill>
                <a:latin typeface="OpenSans"/>
              </a:rPr>
              <a:t>nowotworów układu krwionośnego </a:t>
            </a:r>
          </a:p>
        </p:txBody>
      </p:sp>
      <p:sp>
        <p:nvSpPr>
          <p:cNvPr id="27" name="Oval 18">
            <a:extLst>
              <a:ext uri="{FF2B5EF4-FFF2-40B4-BE49-F238E27FC236}">
                <a16:creationId xmlns:a16="http://schemas.microsoft.com/office/drawing/2014/main" id="{1058323C-606C-4CE2-9F83-928A075C4364}"/>
              </a:ext>
            </a:extLst>
          </p:cNvPr>
          <p:cNvSpPr>
            <a:spLocks noChangeAspect="1"/>
          </p:cNvSpPr>
          <p:nvPr/>
        </p:nvSpPr>
        <p:spPr>
          <a:xfrm>
            <a:off x="2647987" y="10185349"/>
            <a:ext cx="2543556" cy="2562642"/>
          </a:xfrm>
          <a:prstGeom prst="ellipse">
            <a:avLst/>
          </a:prstGeom>
          <a:solidFill>
            <a:srgbClr val="BCBA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8800" b="1" dirty="0">
                <a:solidFill>
                  <a:srgbClr val="523A72"/>
                </a:solidFill>
                <a:latin typeface="OpenSans"/>
              </a:rPr>
              <a:t>5</a:t>
            </a:r>
          </a:p>
        </p:txBody>
      </p:sp>
      <p:sp>
        <p:nvSpPr>
          <p:cNvPr id="28" name="Rectangle 19">
            <a:extLst>
              <a:ext uri="{FF2B5EF4-FFF2-40B4-BE49-F238E27FC236}">
                <a16:creationId xmlns:a16="http://schemas.microsoft.com/office/drawing/2014/main" id="{3C92A868-EAF8-4D77-8EE4-6EB3BE3A757B}"/>
              </a:ext>
            </a:extLst>
          </p:cNvPr>
          <p:cNvSpPr>
            <a:spLocks noChangeArrowheads="1"/>
          </p:cNvSpPr>
          <p:nvPr/>
        </p:nvSpPr>
        <p:spPr bwMode="auto">
          <a:xfrm>
            <a:off x="5447311" y="10205596"/>
            <a:ext cx="36104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en-US" sz="4400" dirty="0">
                <a:solidFill>
                  <a:srgbClr val="523A72"/>
                </a:solidFill>
                <a:latin typeface="OpenSans"/>
              </a:rPr>
              <a:t>/100 000 - zapadalność roczna</a:t>
            </a:r>
          </a:p>
        </p:txBody>
      </p:sp>
      <p:pic>
        <p:nvPicPr>
          <p:cNvPr id="170" name="Obraz 169">
            <a:extLst>
              <a:ext uri="{FF2B5EF4-FFF2-40B4-BE49-F238E27FC236}">
                <a16:creationId xmlns:a16="http://schemas.microsoft.com/office/drawing/2014/main" id="{C193D002-6B42-480A-B269-936E0182388A}"/>
              </a:ext>
            </a:extLst>
          </p:cNvPr>
          <p:cNvPicPr>
            <a:picLocks noChangeAspect="1"/>
          </p:cNvPicPr>
          <p:nvPr/>
        </p:nvPicPr>
        <p:blipFill>
          <a:blip r:embed="rId4"/>
          <a:stretch>
            <a:fillRect/>
          </a:stretch>
        </p:blipFill>
        <p:spPr>
          <a:xfrm>
            <a:off x="8891768" y="3928340"/>
            <a:ext cx="13900395" cy="8811620"/>
          </a:xfrm>
          <a:prstGeom prst="rect">
            <a:avLst/>
          </a:prstGeom>
        </p:spPr>
      </p:pic>
    </p:spTree>
    <p:extLst>
      <p:ext uri="{BB962C8B-B14F-4D97-AF65-F5344CB8AC3E}">
        <p14:creationId xmlns:p14="http://schemas.microsoft.com/office/powerpoint/2010/main" val="2655424732"/>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ytuł 53">
            <a:extLst>
              <a:ext uri="{FF2B5EF4-FFF2-40B4-BE49-F238E27FC236}">
                <a16:creationId xmlns:a16="http://schemas.microsoft.com/office/drawing/2014/main" id="{02C5AD4F-3A53-4418-AE0A-EAE9C3E5AFD3}"/>
              </a:ext>
            </a:extLst>
          </p:cNvPr>
          <p:cNvSpPr>
            <a:spLocks noGrp="1"/>
          </p:cNvSpPr>
          <p:nvPr>
            <p:ph type="title"/>
          </p:nvPr>
        </p:nvSpPr>
        <p:spPr/>
        <p:txBody>
          <a:bodyPr/>
          <a:lstStyle/>
          <a:p>
            <a:r>
              <a:rPr lang="pl-PL" dirty="0"/>
              <a:t>Niewydolność nerek</a:t>
            </a:r>
            <a:endParaRPr lang="en-US" dirty="0"/>
          </a:p>
        </p:txBody>
      </p:sp>
      <p:pic>
        <p:nvPicPr>
          <p:cNvPr id="56" name="Obraz 55">
            <a:extLst>
              <a:ext uri="{FF2B5EF4-FFF2-40B4-BE49-F238E27FC236}">
                <a16:creationId xmlns:a16="http://schemas.microsoft.com/office/drawing/2014/main" id="{775C1C2E-EC3F-4629-A0A0-FDA7EB40B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886" y="5123560"/>
            <a:ext cx="4743360" cy="4763628"/>
          </a:xfrm>
          <a:prstGeom prst="rect">
            <a:avLst/>
          </a:prstGeom>
        </p:spPr>
      </p:pic>
      <p:sp>
        <p:nvSpPr>
          <p:cNvPr id="57" name="pole tekstowe 56">
            <a:extLst>
              <a:ext uri="{FF2B5EF4-FFF2-40B4-BE49-F238E27FC236}">
                <a16:creationId xmlns:a16="http://schemas.microsoft.com/office/drawing/2014/main" id="{2631A5A5-E556-44F9-81C9-C2C43C988500}"/>
              </a:ext>
            </a:extLst>
          </p:cNvPr>
          <p:cNvSpPr txBox="1"/>
          <p:nvPr/>
        </p:nvSpPr>
        <p:spPr>
          <a:xfrm>
            <a:off x="4049724" y="6768442"/>
            <a:ext cx="1753684" cy="14738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72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rPr>
              <a:t>50%</a:t>
            </a:r>
            <a:endParaRPr kumimoji="0" lang="en-US" sz="7200" b="1"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
        <p:nvSpPr>
          <p:cNvPr id="58" name="Symbol zastępczy tekstu 2">
            <a:extLst>
              <a:ext uri="{FF2B5EF4-FFF2-40B4-BE49-F238E27FC236}">
                <a16:creationId xmlns:a16="http://schemas.microsoft.com/office/drawing/2014/main" id="{9ADB3DB5-FFCC-4257-9B22-13BFED138294}"/>
              </a:ext>
            </a:extLst>
          </p:cNvPr>
          <p:cNvSpPr txBox="1">
            <a:spLocks/>
          </p:cNvSpPr>
          <p:nvPr/>
        </p:nvSpPr>
        <p:spPr>
          <a:xfrm>
            <a:off x="7513077" y="5133558"/>
            <a:ext cx="3535699" cy="62854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spcCol="963711"/>
          <a:lstStyle>
            <a:lvl1pPr marL="0" marR="0" indent="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1pPr>
            <a:lvl2pPr marL="0" marR="0" indent="3429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2pPr>
            <a:lvl3pPr marL="0" marR="0" indent="6858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3pPr>
            <a:lvl4pPr marL="0" marR="0" indent="10287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4pPr>
            <a:lvl5pPr marL="0" marR="0" indent="13716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5pPr>
            <a:lvl6pPr marL="0" marR="0" indent="17145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6pPr>
            <a:lvl7pPr marL="0" marR="0" indent="20574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7pPr>
            <a:lvl8pPr marL="0" marR="0" indent="24003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8pPr>
            <a:lvl9pPr marL="0" marR="0" indent="27432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9pPr>
          </a:lstStyle>
          <a:p>
            <a:pPr hangingPunct="1"/>
            <a:r>
              <a:rPr lang="pl-PL" sz="3600" dirty="0"/>
              <a:t>chorych na szpiczaka cierpi</a:t>
            </a:r>
            <a:br>
              <a:rPr lang="pl-PL" sz="3600" dirty="0"/>
            </a:br>
            <a:r>
              <a:rPr lang="pl-PL" sz="3600" dirty="0"/>
              <a:t>z powodu niewydolności nerek, która determinuje krótszy czas przeżycia</a:t>
            </a:r>
            <a:endParaRPr lang="en-US" sz="3600" dirty="0"/>
          </a:p>
        </p:txBody>
      </p:sp>
      <p:sp>
        <p:nvSpPr>
          <p:cNvPr id="61" name="Prostokąt: zaokrąglone rogi 7">
            <a:extLst>
              <a:ext uri="{FF2B5EF4-FFF2-40B4-BE49-F238E27FC236}">
                <a16:creationId xmlns:a16="http://schemas.microsoft.com/office/drawing/2014/main" id="{01ECCA6E-7580-4CBD-B59E-2A543D426D14}"/>
              </a:ext>
            </a:extLst>
          </p:cNvPr>
          <p:cNvSpPr/>
          <p:nvPr/>
        </p:nvSpPr>
        <p:spPr>
          <a:xfrm>
            <a:off x="12192001" y="5979012"/>
            <a:ext cx="2993169" cy="2384408"/>
          </a:xfrm>
          <a:prstGeom prst="roundRect">
            <a:avLst/>
          </a:prstGeom>
          <a:solidFill>
            <a:schemeClr val="accent2"/>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Uszkodzenie kłębuszków</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rozplemowe kłębuszkowe zapalenie nerek (KNZ) ze złogami monoklonalnej Ig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immunotaktoidalne</a:t>
            </a:r>
            <a:r>
              <a:rPr kumimoji="0" lang="pl-PL"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KZ, włókienkowe KZN</a:t>
            </a: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65" name="pole tekstowe 64">
            <a:extLst>
              <a:ext uri="{FF2B5EF4-FFF2-40B4-BE49-F238E27FC236}">
                <a16:creationId xmlns:a16="http://schemas.microsoft.com/office/drawing/2014/main" id="{FE566B07-D7BC-4BE1-AEF2-58DA9EF279D3}"/>
              </a:ext>
            </a:extLst>
          </p:cNvPr>
          <p:cNvSpPr txBox="1"/>
          <p:nvPr/>
        </p:nvSpPr>
        <p:spPr>
          <a:xfrm>
            <a:off x="12192000" y="4261880"/>
            <a:ext cx="11556999" cy="1055608"/>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defTabSz="914400" hangingPunct="1">
              <a:lnSpc>
                <a:spcPct val="100000"/>
              </a:lnSpc>
              <a:defRPr/>
            </a:pPr>
            <a:r>
              <a:rPr lang="pl-PL" kern="1200" dirty="0">
                <a:solidFill>
                  <a:prstClr val="white"/>
                </a:solidFill>
                <a:latin typeface="Arial"/>
                <a:ea typeface="+mn-ea"/>
                <a:cs typeface="+mn-cs"/>
              </a:rPr>
              <a:t>Uszkodzenie nerek wywoływane przez</a:t>
            </a:r>
          </a:p>
          <a:p>
            <a:pPr lvl="0" algn="ctr" defTabSz="914400" hangingPunct="1">
              <a:lnSpc>
                <a:spcPct val="100000"/>
              </a:lnSpc>
              <a:defRPr/>
            </a:pPr>
            <a:r>
              <a:rPr lang="pl-PL" kern="1200" dirty="0">
                <a:solidFill>
                  <a:prstClr val="white"/>
                </a:solidFill>
                <a:latin typeface="Arial"/>
                <a:ea typeface="+mn-ea"/>
                <a:cs typeface="+mn-cs"/>
              </a:rPr>
              <a:t>monoklonalne Ig w mechanizmie bezpośrednim</a:t>
            </a:r>
            <a:endParaRPr kumimoji="0" lang="pl-PL" b="0" i="0" u="none" strike="noStrike" kern="1200" cap="none" spc="0" normalizeH="0" baseline="0" noProof="0" dirty="0">
              <a:ln>
                <a:noFill/>
              </a:ln>
              <a:solidFill>
                <a:prstClr val="white"/>
              </a:solidFill>
              <a:effectLst/>
              <a:uLnTx/>
              <a:uFillTx/>
              <a:latin typeface="Arial"/>
              <a:ea typeface="+mn-ea"/>
              <a:cs typeface="+mn-cs"/>
            </a:endParaRPr>
          </a:p>
        </p:txBody>
      </p:sp>
      <p:sp>
        <p:nvSpPr>
          <p:cNvPr id="69" name="Prostokąt: zaokrąglone rogi 7">
            <a:extLst>
              <a:ext uri="{FF2B5EF4-FFF2-40B4-BE49-F238E27FC236}">
                <a16:creationId xmlns:a16="http://schemas.microsoft.com/office/drawing/2014/main" id="{7E9B6648-1FBE-4322-8ABF-9B14D3BC512D}"/>
              </a:ext>
            </a:extLst>
          </p:cNvPr>
          <p:cNvSpPr/>
          <p:nvPr/>
        </p:nvSpPr>
        <p:spPr>
          <a:xfrm>
            <a:off x="15468601" y="5969484"/>
            <a:ext cx="2993169" cy="2393935"/>
          </a:xfrm>
          <a:prstGeom prst="roundRect">
            <a:avLst/>
          </a:prstGeom>
          <a:solidFill>
            <a:schemeClr val="accent3"/>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Uszkodzenia cewek</a:t>
            </a:r>
            <a:endParaRPr kumimoji="0" lang="pl-PL"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nefropatia wałeczkowa</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uszkodzenie cewek bliższych przez łańcuchy lekkie (nefropatia cewkowa łańcuchów lekkich)</a:t>
            </a: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70" name="Prostokąt: zaokrąglone rogi 7">
            <a:extLst>
              <a:ext uri="{FF2B5EF4-FFF2-40B4-BE49-F238E27FC236}">
                <a16:creationId xmlns:a16="http://schemas.microsoft.com/office/drawing/2014/main" id="{F65C8FBE-5918-40B3-BB36-330AFBA86B5C}"/>
              </a:ext>
            </a:extLst>
          </p:cNvPr>
          <p:cNvSpPr/>
          <p:nvPr/>
        </p:nvSpPr>
        <p:spPr>
          <a:xfrm>
            <a:off x="18745201" y="5927625"/>
            <a:ext cx="2993169" cy="2435794"/>
          </a:xfrm>
          <a:prstGeom prst="roundRect">
            <a:avLst/>
          </a:prstGeom>
          <a:solidFill>
            <a:schemeClr val="accent4"/>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Uszkodzenie kłębuszków,</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cewek i naczyń:</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Amyloidoza</a:t>
            </a:r>
            <a:endParaRPr lang="pl-PL" sz="1800" kern="1200" dirty="0">
              <a:solidFill>
                <a:sysClr val="windowText" lastClr="000000"/>
              </a:solidFill>
              <a:latin typeface="Calibri" panose="020F0502020204030204" pitchFamily="34" charset="0"/>
              <a:ea typeface="+mn-ea"/>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choroba depozytowa monoklonalnych Ig</a:t>
            </a: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71" name="Prostokąt: zaokrąglone rogi 7">
            <a:extLst>
              <a:ext uri="{FF2B5EF4-FFF2-40B4-BE49-F238E27FC236}">
                <a16:creationId xmlns:a16="http://schemas.microsoft.com/office/drawing/2014/main" id="{ABFA132D-7B83-4AD2-A88B-CF3C92C0D9DD}"/>
              </a:ext>
            </a:extLst>
          </p:cNvPr>
          <p:cNvSpPr/>
          <p:nvPr/>
        </p:nvSpPr>
        <p:spPr>
          <a:xfrm>
            <a:off x="22005296" y="5927625"/>
            <a:ext cx="1743703" cy="2435794"/>
          </a:xfrm>
          <a:prstGeom prst="roundRect">
            <a:avLst/>
          </a:prstGeom>
          <a:solidFill>
            <a:schemeClr val="accent5"/>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algn="ctr" defTabSz="914400" hangingPunct="1">
              <a:lnSpc>
                <a:spcPct val="100000"/>
              </a:lnSpc>
              <a:defRPr/>
            </a:pPr>
            <a:r>
              <a:rPr lang="pl-PL" sz="1800" b="1" kern="1200" dirty="0">
                <a:solidFill>
                  <a:sysClr val="windowText" lastClr="000000"/>
                </a:solidFill>
                <a:latin typeface="Calibri" panose="020F0502020204030204" pitchFamily="34" charset="0"/>
                <a:ea typeface="+mn-ea"/>
                <a:cs typeface="Calibri" panose="020F0502020204030204" pitchFamily="34" charset="0"/>
              </a:rPr>
              <a:t>Inne</a:t>
            </a:r>
          </a:p>
          <a:p>
            <a:pPr algn="ctr" defTabSz="914400" hangingPunct="1">
              <a:lnSpc>
                <a:spcPct val="100000"/>
              </a:lnSpc>
              <a:defRPr/>
            </a:pPr>
            <a:r>
              <a:rPr lang="en-US" sz="1800" kern="1200" dirty="0" err="1">
                <a:solidFill>
                  <a:sysClr val="windowText" lastClr="000000"/>
                </a:solidFill>
                <a:latin typeface="Calibri" panose="020F0502020204030204" pitchFamily="34" charset="0"/>
                <a:ea typeface="+mn-ea"/>
                <a:cs typeface="Calibri" panose="020F0502020204030204" pitchFamily="34" charset="0"/>
              </a:rPr>
              <a:t>histiocytoza</a:t>
            </a:r>
            <a:r>
              <a:rPr lang="en-US" sz="1800" kern="1200" dirty="0">
                <a:solidFill>
                  <a:sysClr val="windowText" lastClr="000000"/>
                </a:solidFill>
                <a:latin typeface="Calibri" panose="020F0502020204030204" pitchFamily="34" charset="0"/>
                <a:ea typeface="+mn-ea"/>
                <a:cs typeface="Calibri" panose="020F0502020204030204" pitchFamily="34" charset="0"/>
              </a:rPr>
              <a:t> </a:t>
            </a:r>
            <a:r>
              <a:rPr lang="en-US" sz="1800" kern="1200" dirty="0" err="1">
                <a:solidFill>
                  <a:sysClr val="windowText" lastClr="000000"/>
                </a:solidFill>
                <a:latin typeface="Calibri" panose="020F0502020204030204" pitchFamily="34" charset="0"/>
                <a:ea typeface="+mn-ea"/>
                <a:cs typeface="Calibri" panose="020F0502020204030204" pitchFamily="34" charset="0"/>
              </a:rPr>
              <a:t>ze</a:t>
            </a:r>
            <a:endParaRPr lang="en-US" sz="1800" kern="1200" dirty="0">
              <a:solidFill>
                <a:sysClr val="windowText" lastClr="000000"/>
              </a:solidFill>
              <a:latin typeface="Calibri" panose="020F0502020204030204" pitchFamily="34" charset="0"/>
              <a:ea typeface="+mn-ea"/>
              <a:cs typeface="Calibri" panose="020F0502020204030204" pitchFamily="34" charset="0"/>
            </a:endParaRPr>
          </a:p>
          <a:p>
            <a:pPr algn="ctr" defTabSz="914400" hangingPunct="1">
              <a:lnSpc>
                <a:spcPct val="100000"/>
              </a:lnSpc>
              <a:defRPr/>
            </a:pPr>
            <a:r>
              <a:rPr lang="en-US" sz="1800" kern="1200" dirty="0" err="1">
                <a:solidFill>
                  <a:sysClr val="windowText" lastClr="000000"/>
                </a:solidFill>
                <a:latin typeface="Calibri" panose="020F0502020204030204" pitchFamily="34" charset="0"/>
                <a:ea typeface="+mn-ea"/>
                <a:cs typeface="Calibri" panose="020F0502020204030204" pitchFamily="34" charset="0"/>
              </a:rPr>
              <a:t>złogami</a:t>
            </a:r>
            <a:r>
              <a:rPr lang="en-US" sz="1800" kern="1200" dirty="0">
                <a:solidFill>
                  <a:sysClr val="windowText" lastClr="000000"/>
                </a:solidFill>
                <a:latin typeface="Calibri" panose="020F0502020204030204" pitchFamily="34" charset="0"/>
                <a:ea typeface="+mn-ea"/>
                <a:cs typeface="Calibri" panose="020F0502020204030204" pitchFamily="34" charset="0"/>
              </a:rPr>
              <a:t> </a:t>
            </a:r>
            <a:r>
              <a:rPr lang="en-US" sz="1800" kern="1200" dirty="0" err="1">
                <a:solidFill>
                  <a:sysClr val="windowText" lastClr="000000"/>
                </a:solidFill>
                <a:latin typeface="Calibri" panose="020F0502020204030204" pitchFamily="34" charset="0"/>
                <a:ea typeface="+mn-ea"/>
                <a:cs typeface="Calibri" panose="020F0502020204030204" pitchFamily="34" charset="0"/>
              </a:rPr>
              <a:t>kryształów</a:t>
            </a:r>
            <a:endParaRPr lang="en-US" sz="1800" kern="1200" dirty="0">
              <a:solidFill>
                <a:sysClr val="windowText" lastClr="000000"/>
              </a:solidFill>
              <a:latin typeface="Calibri" panose="020F0502020204030204" pitchFamily="34" charset="0"/>
              <a:ea typeface="+mn-ea"/>
              <a:cs typeface="Calibri" panose="020F0502020204030204" pitchFamily="34" charset="0"/>
            </a:endParaRPr>
          </a:p>
        </p:txBody>
      </p:sp>
      <p:sp>
        <p:nvSpPr>
          <p:cNvPr id="72" name="Trójkąt równoramienny 71">
            <a:extLst>
              <a:ext uri="{FF2B5EF4-FFF2-40B4-BE49-F238E27FC236}">
                <a16:creationId xmlns:a16="http://schemas.microsoft.com/office/drawing/2014/main" id="{6B6C13FB-637B-40DC-8DF4-636E9E1AE98A}"/>
              </a:ext>
            </a:extLst>
          </p:cNvPr>
          <p:cNvSpPr/>
          <p:nvPr/>
        </p:nvSpPr>
        <p:spPr>
          <a:xfrm flipV="1">
            <a:off x="13155355" y="5395003"/>
            <a:ext cx="1063547" cy="353206"/>
          </a:xfrm>
          <a:prstGeom prst="triangle">
            <a:avLst/>
          </a:prstGeom>
          <a:solidFill>
            <a:srgbClr val="E4C8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3" name="Trójkąt równoramienny 72">
            <a:extLst>
              <a:ext uri="{FF2B5EF4-FFF2-40B4-BE49-F238E27FC236}">
                <a16:creationId xmlns:a16="http://schemas.microsoft.com/office/drawing/2014/main" id="{9AC33148-7956-4DAB-8657-56E3090A651B}"/>
              </a:ext>
            </a:extLst>
          </p:cNvPr>
          <p:cNvSpPr/>
          <p:nvPr/>
        </p:nvSpPr>
        <p:spPr>
          <a:xfrm flipV="1">
            <a:off x="16539885" y="5372171"/>
            <a:ext cx="1063547" cy="353206"/>
          </a:xfrm>
          <a:prstGeom prst="triangle">
            <a:avLst/>
          </a:prstGeom>
          <a:solidFill>
            <a:srgbClr val="E4C8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Trójkąt równoramienny 73">
            <a:extLst>
              <a:ext uri="{FF2B5EF4-FFF2-40B4-BE49-F238E27FC236}">
                <a16:creationId xmlns:a16="http://schemas.microsoft.com/office/drawing/2014/main" id="{B2A3EB54-5528-4B3B-A9C3-243B3D555D26}"/>
              </a:ext>
            </a:extLst>
          </p:cNvPr>
          <p:cNvSpPr/>
          <p:nvPr/>
        </p:nvSpPr>
        <p:spPr>
          <a:xfrm flipV="1">
            <a:off x="19710011" y="5395003"/>
            <a:ext cx="1063547" cy="353206"/>
          </a:xfrm>
          <a:prstGeom prst="triangle">
            <a:avLst/>
          </a:prstGeom>
          <a:solidFill>
            <a:srgbClr val="E4C8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5" name="Trójkąt równoramienny 74">
            <a:extLst>
              <a:ext uri="{FF2B5EF4-FFF2-40B4-BE49-F238E27FC236}">
                <a16:creationId xmlns:a16="http://schemas.microsoft.com/office/drawing/2014/main" id="{2F0A7932-EF5A-4B0E-B8DE-616D4D32EC8C}"/>
              </a:ext>
            </a:extLst>
          </p:cNvPr>
          <p:cNvSpPr/>
          <p:nvPr/>
        </p:nvSpPr>
        <p:spPr>
          <a:xfrm flipV="1">
            <a:off x="22345373" y="5395003"/>
            <a:ext cx="1063547" cy="353206"/>
          </a:xfrm>
          <a:prstGeom prst="triangle">
            <a:avLst/>
          </a:prstGeom>
          <a:solidFill>
            <a:srgbClr val="E4C8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6" name="pole tekstowe 75">
            <a:extLst>
              <a:ext uri="{FF2B5EF4-FFF2-40B4-BE49-F238E27FC236}">
                <a16:creationId xmlns:a16="http://schemas.microsoft.com/office/drawing/2014/main" id="{5AB68FB7-46DC-4BBD-857F-23784A0D05BE}"/>
              </a:ext>
            </a:extLst>
          </p:cNvPr>
          <p:cNvSpPr txBox="1"/>
          <p:nvPr/>
        </p:nvSpPr>
        <p:spPr>
          <a:xfrm>
            <a:off x="12190329" y="9327643"/>
            <a:ext cx="11556999" cy="578882"/>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defTabSz="914400" hangingPunct="1">
              <a:lnSpc>
                <a:spcPct val="100000"/>
              </a:lnSpc>
              <a:defRPr/>
            </a:pPr>
            <a:r>
              <a:rPr lang="pl-PL" kern="1200" dirty="0">
                <a:solidFill>
                  <a:prstClr val="white"/>
                </a:solidFill>
                <a:latin typeface="Arial"/>
                <a:ea typeface="+mn-ea"/>
                <a:cs typeface="+mn-cs"/>
              </a:rPr>
              <a:t>Uszkodzenie nerek powstałe w mechanizmie pośrednim</a:t>
            </a:r>
            <a:endParaRPr kumimoji="0" lang="pl-PL" b="0" i="0" u="none" strike="noStrike" kern="1200" cap="none" spc="0" normalizeH="0" baseline="0" noProof="0" dirty="0">
              <a:ln>
                <a:noFill/>
              </a:ln>
              <a:solidFill>
                <a:prstClr val="white"/>
              </a:solidFill>
              <a:effectLst/>
              <a:uLnTx/>
              <a:uFillTx/>
              <a:latin typeface="Arial"/>
              <a:ea typeface="+mn-ea"/>
              <a:cs typeface="+mn-cs"/>
            </a:endParaRPr>
          </a:p>
        </p:txBody>
      </p:sp>
      <p:sp>
        <p:nvSpPr>
          <p:cNvPr id="77" name="Prostokąt: zaokrąglone rogi 7">
            <a:extLst>
              <a:ext uri="{FF2B5EF4-FFF2-40B4-BE49-F238E27FC236}">
                <a16:creationId xmlns:a16="http://schemas.microsoft.com/office/drawing/2014/main" id="{09335FF1-A4E7-492B-9485-7D54241F8B89}"/>
              </a:ext>
            </a:extLst>
          </p:cNvPr>
          <p:cNvSpPr/>
          <p:nvPr/>
        </p:nvSpPr>
        <p:spPr>
          <a:xfrm>
            <a:off x="12190329" y="10479814"/>
            <a:ext cx="5941554" cy="1024149"/>
          </a:xfrm>
          <a:prstGeom prst="roundRect">
            <a:avLst/>
          </a:prstGeom>
          <a:solidFill>
            <a:schemeClr val="accent2"/>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Uszkodzenie kłębuszków </a:t>
            </a:r>
            <a:r>
              <a:rPr kumimoji="0" lang="pl-PL" sz="1800" b="1"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glomerulopatia</a:t>
            </a:r>
            <a:r>
              <a:rPr kumimoji="0" lang="pl-PL"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C3</a:t>
            </a:r>
          </a:p>
          <a:p>
            <a:pPr marL="285750" marR="0" lvl="0" indent="-2857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choroba gęstych depozytów i kłębuszkowe zapalenie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80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nerek C3 (KZN C3)</a:t>
            </a:r>
            <a:endParaRPr kumimoji="0" lang="en-US" sz="200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78" name="Prostokąt: zaokrąglone rogi 7">
            <a:extLst>
              <a:ext uri="{FF2B5EF4-FFF2-40B4-BE49-F238E27FC236}">
                <a16:creationId xmlns:a16="http://schemas.microsoft.com/office/drawing/2014/main" id="{57441E34-8B64-4E56-BFAE-9C01DC524B2B}"/>
              </a:ext>
            </a:extLst>
          </p:cNvPr>
          <p:cNvSpPr/>
          <p:nvPr/>
        </p:nvSpPr>
        <p:spPr>
          <a:xfrm>
            <a:off x="18461771" y="10479814"/>
            <a:ext cx="5285558" cy="1028241"/>
          </a:xfrm>
          <a:prstGeom prst="roundRect">
            <a:avLst/>
          </a:prstGeom>
          <a:solidFill>
            <a:schemeClr val="accent3"/>
          </a:solidFill>
          <a:ln w="25400" cap="flat" cmpd="sng" algn="ctr">
            <a:solidFill>
              <a:sysClr val="window" lastClr="FFFFFF"/>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Uszkodzenia naczyń</a:t>
            </a:r>
          </a:p>
          <a:p>
            <a:pPr marL="285750" marR="0" lvl="0" indent="-2857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pl-PL" sz="180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atypowy zespół </a:t>
            </a:r>
            <a:r>
              <a:rPr kumimoji="0" lang="pl-PL" sz="1800" i="0" u="none" strike="noStrike" kern="120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hemolityczno</a:t>
            </a:r>
            <a:r>
              <a:rPr kumimoji="0" lang="pl-PL" sz="180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 mocznicowy</a:t>
            </a:r>
            <a:endParaRPr kumimoji="0" lang="en-US" sz="200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79" name="Trójkąt równoramienny 78">
            <a:extLst>
              <a:ext uri="{FF2B5EF4-FFF2-40B4-BE49-F238E27FC236}">
                <a16:creationId xmlns:a16="http://schemas.microsoft.com/office/drawing/2014/main" id="{33FCE393-2C58-4245-9F1C-EBC2D0501998}"/>
              </a:ext>
            </a:extLst>
          </p:cNvPr>
          <p:cNvSpPr/>
          <p:nvPr/>
        </p:nvSpPr>
        <p:spPr>
          <a:xfrm flipV="1">
            <a:off x="14653396" y="9983113"/>
            <a:ext cx="1063547" cy="353206"/>
          </a:xfrm>
          <a:prstGeom prst="triangle">
            <a:avLst/>
          </a:prstGeom>
          <a:solidFill>
            <a:srgbClr val="E4C8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0" name="Trójkąt równoramienny 79">
            <a:extLst>
              <a:ext uri="{FF2B5EF4-FFF2-40B4-BE49-F238E27FC236}">
                <a16:creationId xmlns:a16="http://schemas.microsoft.com/office/drawing/2014/main" id="{C515E114-1DCE-44F3-9DA4-A69FC7535C5F}"/>
              </a:ext>
            </a:extLst>
          </p:cNvPr>
          <p:cNvSpPr/>
          <p:nvPr/>
        </p:nvSpPr>
        <p:spPr>
          <a:xfrm flipV="1">
            <a:off x="20572776" y="9983113"/>
            <a:ext cx="1063547" cy="353206"/>
          </a:xfrm>
          <a:prstGeom prst="triangle">
            <a:avLst/>
          </a:prstGeom>
          <a:solidFill>
            <a:srgbClr val="E4C8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93523056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wal 6">
            <a:extLst>
              <a:ext uri="{FF2B5EF4-FFF2-40B4-BE49-F238E27FC236}">
                <a16:creationId xmlns:a16="http://schemas.microsoft.com/office/drawing/2014/main" id="{FE9BC1D7-DF27-441D-8A1A-85FF54544F81}"/>
              </a:ext>
            </a:extLst>
          </p:cNvPr>
          <p:cNvSpPr/>
          <p:nvPr/>
        </p:nvSpPr>
        <p:spPr>
          <a:xfrm>
            <a:off x="17826620" y="4271952"/>
            <a:ext cx="2880000" cy="2880000"/>
          </a:xfrm>
          <a:prstGeom prst="ellipse">
            <a:avLst/>
          </a:prstGeom>
          <a:solidFill>
            <a:srgbClr val="E4C8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ytuł 1">
            <a:extLst>
              <a:ext uri="{FF2B5EF4-FFF2-40B4-BE49-F238E27FC236}">
                <a16:creationId xmlns:a16="http://schemas.microsoft.com/office/drawing/2014/main" id="{201DF021-B23C-4A39-BA08-E816064ABD58}"/>
              </a:ext>
            </a:extLst>
          </p:cNvPr>
          <p:cNvSpPr>
            <a:spLocks noGrp="1"/>
          </p:cNvSpPr>
          <p:nvPr>
            <p:ph type="title"/>
          </p:nvPr>
        </p:nvSpPr>
        <p:spPr>
          <a:xfrm>
            <a:off x="2554886" y="1973459"/>
            <a:ext cx="19274228" cy="2643145"/>
          </a:xfrm>
        </p:spPr>
        <p:txBody>
          <a:bodyPr/>
          <a:lstStyle/>
          <a:p>
            <a:r>
              <a:rPr lang="pl-PL" dirty="0"/>
              <a:t>Terapia przeciwszpiczakowa, skutecznie obniżając stężenie </a:t>
            </a:r>
            <a:r>
              <a:rPr lang="pl-PL" dirty="0" err="1"/>
              <a:t>paraprotein</a:t>
            </a:r>
            <a:r>
              <a:rPr lang="pl-PL" dirty="0"/>
              <a:t>, może doprowadzić do wystąpienia odpowiedzi nerkowej</a:t>
            </a:r>
            <a:endParaRPr lang="en-US" dirty="0"/>
          </a:p>
        </p:txBody>
      </p:sp>
      <p:sp>
        <p:nvSpPr>
          <p:cNvPr id="4" name="Symbol zastępczy tekstu 38">
            <a:extLst>
              <a:ext uri="{FF2B5EF4-FFF2-40B4-BE49-F238E27FC236}">
                <a16:creationId xmlns:a16="http://schemas.microsoft.com/office/drawing/2014/main" id="{9103820D-DF78-47DF-8FAF-BDC6A56459F6}"/>
              </a:ext>
            </a:extLst>
          </p:cNvPr>
          <p:cNvSpPr>
            <a:spLocks noGrp="1"/>
          </p:cNvSpPr>
          <p:nvPr>
            <p:ph type="body" sz="half" idx="1"/>
          </p:nvPr>
        </p:nvSpPr>
        <p:spPr>
          <a:xfrm>
            <a:off x="2554288" y="5902325"/>
            <a:ext cx="19275425" cy="6284913"/>
          </a:xfrm>
        </p:spPr>
        <p:txBody>
          <a:bodyPr numCol="1"/>
          <a:lstStyle/>
          <a:p>
            <a:r>
              <a:rPr lang="pl-PL" sz="3600" b="1" dirty="0"/>
              <a:t>Główne zasady terapii niewydolności nerek:</a:t>
            </a:r>
          </a:p>
          <a:p>
            <a:pPr marL="457200" indent="-457200">
              <a:buFont typeface="Arial" panose="020B0604020202020204" pitchFamily="34" charset="0"/>
              <a:buChar char="•"/>
            </a:pPr>
            <a:endParaRPr lang="pl-PL" b="1" dirty="0"/>
          </a:p>
          <a:p>
            <a:pPr marL="457200" indent="-457200">
              <a:lnSpc>
                <a:spcPct val="150000"/>
              </a:lnSpc>
              <a:buFont typeface="Arial" panose="020B0604020202020204" pitchFamily="34" charset="0"/>
              <a:buChar char="•"/>
            </a:pPr>
            <a:r>
              <a:rPr lang="pl-PL" dirty="0"/>
              <a:t>Bortezomib jest lekiem z wyboru w terapii szpiczaka z niewydolnością nerek.</a:t>
            </a:r>
          </a:p>
          <a:p>
            <a:pPr marL="457200" indent="-457200">
              <a:lnSpc>
                <a:spcPct val="150000"/>
              </a:lnSpc>
              <a:buFont typeface="Arial" panose="020B0604020202020204" pitchFamily="34" charset="0"/>
              <a:buChar char="•"/>
            </a:pPr>
            <a:r>
              <a:rPr lang="pl-PL" dirty="0"/>
              <a:t>Stosowanie wysokich dawek deksametazonu w 2 – 3 pierwszych cyklach terapii oraz dodanie trzeciego leku zwiększa szanse na uzyskanie odpowiedzi nerkowej.</a:t>
            </a:r>
          </a:p>
          <a:p>
            <a:pPr marL="457200" indent="-457200">
              <a:lnSpc>
                <a:spcPct val="150000"/>
              </a:lnSpc>
              <a:buFont typeface="Arial" panose="020B0604020202020204" pitchFamily="34" charset="0"/>
              <a:buChar char="•"/>
            </a:pPr>
            <a:r>
              <a:rPr lang="pl-PL" dirty="0"/>
              <a:t>W przypadku przeciwskazań do stosowania bortezomibu należy stosować leki immunomodulujące (talidomid, lenalidomid, pomalidomid).</a:t>
            </a:r>
          </a:p>
          <a:p>
            <a:pPr marL="457200" indent="-457200">
              <a:lnSpc>
                <a:spcPct val="150000"/>
              </a:lnSpc>
              <a:buFont typeface="Arial" panose="020B0604020202020204" pitchFamily="34" charset="0"/>
              <a:buChar char="•"/>
            </a:pPr>
            <a:r>
              <a:rPr lang="pl-PL" dirty="0"/>
              <a:t>Szereg leków wymaga dostosowania dawki ze względu na stopień niewydolności nerek.</a:t>
            </a:r>
          </a:p>
          <a:p>
            <a:pPr marL="457200" indent="-457200">
              <a:lnSpc>
                <a:spcPct val="150000"/>
              </a:lnSpc>
              <a:buFont typeface="Arial" panose="020B0604020202020204" pitchFamily="34" charset="0"/>
              <a:buChar char="•"/>
            </a:pPr>
            <a:r>
              <a:rPr lang="pl-PL" dirty="0"/>
              <a:t>Leczenie nerkozastępcze nie jest przeciwskazaniem do ASCT, choć procedura może wiązać się z większą toksycznością</a:t>
            </a:r>
            <a:endParaRPr lang="en-US" dirty="0"/>
          </a:p>
        </p:txBody>
      </p:sp>
      <p:pic>
        <p:nvPicPr>
          <p:cNvPr id="6" name="Grafika 5" descr="Nerki z wypełnieniem pełnym">
            <a:extLst>
              <a:ext uri="{FF2B5EF4-FFF2-40B4-BE49-F238E27FC236}">
                <a16:creationId xmlns:a16="http://schemas.microsoft.com/office/drawing/2014/main" id="{A4164C91-3C9C-4AB9-A79B-B650E07FB7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8196772" y="4718304"/>
            <a:ext cx="2139696" cy="2139696"/>
          </a:xfrm>
          <a:prstGeom prst="rect">
            <a:avLst/>
          </a:prstGeom>
        </p:spPr>
      </p:pic>
    </p:spTree>
    <p:extLst>
      <p:ext uri="{BB962C8B-B14F-4D97-AF65-F5344CB8AC3E}">
        <p14:creationId xmlns:p14="http://schemas.microsoft.com/office/powerpoint/2010/main" val="346826083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3960F8-E90F-4F4E-9F31-D1EF3954F83C}"/>
              </a:ext>
            </a:extLst>
          </p:cNvPr>
          <p:cNvSpPr>
            <a:spLocks noGrp="1"/>
          </p:cNvSpPr>
          <p:nvPr>
            <p:ph type="title"/>
          </p:nvPr>
        </p:nvSpPr>
        <p:spPr>
          <a:xfrm>
            <a:off x="2530922" y="3975206"/>
            <a:ext cx="10726267" cy="5726355"/>
          </a:xfrm>
        </p:spPr>
        <p:txBody>
          <a:bodyPr/>
          <a:lstStyle/>
          <a:p>
            <a:r>
              <a:rPr lang="pl-PL" dirty="0"/>
              <a:t>Leczenie wspomagające</a:t>
            </a:r>
            <a:br>
              <a:rPr lang="pl-PL" dirty="0"/>
            </a:br>
            <a:r>
              <a:rPr lang="pl-PL" dirty="0"/>
              <a:t>i stosowanie profilaktyki u chorych na szpiczaka plazmocytowego</a:t>
            </a:r>
            <a:endParaRPr lang="en-US" dirty="0"/>
          </a:p>
        </p:txBody>
      </p:sp>
      <p:pic>
        <p:nvPicPr>
          <p:cNvPr id="6" name="Symbol zastępczy obrazu 5" descr="Obraz zawierający podłoże&#10;&#10;Opis wygenerowany automatycznie">
            <a:extLst>
              <a:ext uri="{FF2B5EF4-FFF2-40B4-BE49-F238E27FC236}">
                <a16:creationId xmlns:a16="http://schemas.microsoft.com/office/drawing/2014/main" id="{55F2E487-F313-4A01-823A-4E100ADEE188}"/>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b="-300"/>
          <a:stretch/>
        </p:blipFill>
        <p:spPr>
          <a:xfrm>
            <a:off x="15319848" y="442450"/>
            <a:ext cx="8690528" cy="12868727"/>
          </a:xfrm>
        </p:spPr>
      </p:pic>
    </p:spTree>
    <p:extLst>
      <p:ext uri="{BB962C8B-B14F-4D97-AF65-F5344CB8AC3E}">
        <p14:creationId xmlns:p14="http://schemas.microsoft.com/office/powerpoint/2010/main" val="32366189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9642974B-4711-4EB9-BA35-ECDC16DF9506}"/>
              </a:ext>
            </a:extLst>
          </p:cNvPr>
          <p:cNvSpPr>
            <a:spLocks noGrp="1"/>
          </p:cNvSpPr>
          <p:nvPr>
            <p:ph type="title"/>
          </p:nvPr>
        </p:nvSpPr>
        <p:spPr/>
        <p:txBody>
          <a:bodyPr/>
          <a:lstStyle/>
          <a:p>
            <a:r>
              <a:rPr lang="pl-PL" dirty="0"/>
              <a:t>Czynniki ryzyka zakrzepicy żylnej</a:t>
            </a:r>
            <a:endParaRPr lang="en-US" dirty="0"/>
          </a:p>
        </p:txBody>
      </p:sp>
      <p:sp>
        <p:nvSpPr>
          <p:cNvPr id="6" name="Symbol zastępczy tekstu 5">
            <a:extLst>
              <a:ext uri="{FF2B5EF4-FFF2-40B4-BE49-F238E27FC236}">
                <a16:creationId xmlns:a16="http://schemas.microsoft.com/office/drawing/2014/main" id="{A521A78F-A55D-4F5D-B848-6BB384BD2792}"/>
              </a:ext>
            </a:extLst>
          </p:cNvPr>
          <p:cNvSpPr>
            <a:spLocks noGrp="1"/>
          </p:cNvSpPr>
          <p:nvPr>
            <p:ph type="body" sz="quarter" idx="21"/>
          </p:nvPr>
        </p:nvSpPr>
        <p:spPr>
          <a:xfrm>
            <a:off x="2254232" y="8757731"/>
            <a:ext cx="5614726" cy="551975"/>
          </a:xfrm>
        </p:spPr>
        <p:txBody>
          <a:bodyPr/>
          <a:lstStyle/>
          <a:p>
            <a:r>
              <a:rPr lang="en-US" dirty="0" err="1"/>
              <a:t>Czynniki</a:t>
            </a:r>
            <a:r>
              <a:rPr lang="en-US" dirty="0"/>
              <a:t> </a:t>
            </a:r>
            <a:r>
              <a:rPr lang="en-US" dirty="0" err="1"/>
              <a:t>zależne</a:t>
            </a:r>
            <a:r>
              <a:rPr lang="en-US" dirty="0"/>
              <a:t> od </a:t>
            </a:r>
            <a:r>
              <a:rPr lang="en-US" dirty="0" err="1"/>
              <a:t>leczenia</a:t>
            </a:r>
            <a:endParaRPr lang="en-US" dirty="0"/>
          </a:p>
        </p:txBody>
      </p:sp>
      <p:sp>
        <p:nvSpPr>
          <p:cNvPr id="7" name="Symbol zastępczy tekstu 6">
            <a:extLst>
              <a:ext uri="{FF2B5EF4-FFF2-40B4-BE49-F238E27FC236}">
                <a16:creationId xmlns:a16="http://schemas.microsoft.com/office/drawing/2014/main" id="{BCBD95C8-5A13-42E5-8247-4C79F5FAB29A}"/>
              </a:ext>
            </a:extLst>
          </p:cNvPr>
          <p:cNvSpPr>
            <a:spLocks noGrp="1"/>
          </p:cNvSpPr>
          <p:nvPr>
            <p:ph type="body" sz="quarter" idx="22"/>
          </p:nvPr>
        </p:nvSpPr>
        <p:spPr>
          <a:xfrm>
            <a:off x="2239660" y="9535222"/>
            <a:ext cx="6992828" cy="2553786"/>
          </a:xfrm>
        </p:spPr>
        <p:txBody>
          <a:bodyPr/>
          <a:lstStyle/>
          <a:p>
            <a:pPr marL="285750" indent="-285750">
              <a:buFont typeface="Arial" panose="020B0604020202020204" pitchFamily="34" charset="0"/>
              <a:buChar char="•"/>
            </a:pPr>
            <a:r>
              <a:rPr lang="pl-PL" sz="2400" dirty="0" err="1"/>
              <a:t>polichemioterapia</a:t>
            </a:r>
            <a:endParaRPr lang="pl-PL" sz="2400" dirty="0"/>
          </a:p>
          <a:p>
            <a:pPr marL="285750" indent="-285750">
              <a:buFont typeface="Arial" panose="020B0604020202020204" pitchFamily="34" charset="0"/>
              <a:buChar char="•"/>
            </a:pPr>
            <a:r>
              <a:rPr lang="pl-PL" sz="2400" dirty="0"/>
              <a:t>leczenie talidomidem, lenalidomidem, pomalidomidem</a:t>
            </a:r>
          </a:p>
          <a:p>
            <a:pPr marL="285750" indent="-285750">
              <a:buFont typeface="Arial" panose="020B0604020202020204" pitchFamily="34" charset="0"/>
              <a:buChar char="•"/>
            </a:pPr>
            <a:r>
              <a:rPr lang="pl-PL" sz="2400" dirty="0"/>
              <a:t>stosowanie dużych dawek deksametazonu</a:t>
            </a:r>
          </a:p>
          <a:p>
            <a:pPr marL="285750" indent="-285750">
              <a:buFont typeface="Arial" panose="020B0604020202020204" pitchFamily="34" charset="0"/>
              <a:buChar char="•"/>
            </a:pPr>
            <a:r>
              <a:rPr lang="pl-PL" sz="2400" dirty="0"/>
              <a:t>stosowane rekombinowanej erytropoetyny</a:t>
            </a:r>
            <a:endParaRPr lang="en-US" sz="2400" dirty="0"/>
          </a:p>
        </p:txBody>
      </p:sp>
      <p:sp>
        <p:nvSpPr>
          <p:cNvPr id="8" name="Symbol zastępczy tekstu 7">
            <a:extLst>
              <a:ext uri="{FF2B5EF4-FFF2-40B4-BE49-F238E27FC236}">
                <a16:creationId xmlns:a16="http://schemas.microsoft.com/office/drawing/2014/main" id="{6B6E1A44-82C9-46E1-9D97-2B72B65E9CB4}"/>
              </a:ext>
            </a:extLst>
          </p:cNvPr>
          <p:cNvSpPr>
            <a:spLocks noGrp="1"/>
          </p:cNvSpPr>
          <p:nvPr>
            <p:ph type="body" sz="quarter" idx="23"/>
          </p:nvPr>
        </p:nvSpPr>
        <p:spPr>
          <a:xfrm>
            <a:off x="16234646" y="8639743"/>
            <a:ext cx="5600152" cy="551975"/>
          </a:xfrm>
        </p:spPr>
        <p:txBody>
          <a:bodyPr/>
          <a:lstStyle/>
          <a:p>
            <a:pPr algn="l"/>
            <a:r>
              <a:rPr lang="pl-PL" dirty="0"/>
              <a:t>Zmiany </a:t>
            </a:r>
            <a:r>
              <a:rPr lang="pl-PL" dirty="0" err="1"/>
              <a:t>prozakrzepowe</a:t>
            </a:r>
            <a:endParaRPr lang="en-US" dirty="0"/>
          </a:p>
        </p:txBody>
      </p:sp>
      <p:sp>
        <p:nvSpPr>
          <p:cNvPr id="9" name="Symbol zastępczy tekstu 8">
            <a:extLst>
              <a:ext uri="{FF2B5EF4-FFF2-40B4-BE49-F238E27FC236}">
                <a16:creationId xmlns:a16="http://schemas.microsoft.com/office/drawing/2014/main" id="{A5D83EE8-AB97-4877-A0E6-BFB7E5D3FDFF}"/>
              </a:ext>
            </a:extLst>
          </p:cNvPr>
          <p:cNvSpPr>
            <a:spLocks noGrp="1"/>
          </p:cNvSpPr>
          <p:nvPr>
            <p:ph type="body" sz="quarter" idx="24"/>
          </p:nvPr>
        </p:nvSpPr>
        <p:spPr>
          <a:xfrm>
            <a:off x="16234646" y="9417233"/>
            <a:ext cx="7923212" cy="2955741"/>
          </a:xfrm>
        </p:spPr>
        <p:txBody>
          <a:bodyPr/>
          <a:lstStyle/>
          <a:p>
            <a:pPr marL="285750" indent="-285750" algn="l">
              <a:buFont typeface="Arial" panose="020B0604020202020204" pitchFamily="34" charset="0"/>
              <a:buChar char="•"/>
            </a:pPr>
            <a:r>
              <a:rPr lang="en-US" sz="2400" dirty="0" err="1"/>
              <a:t>duża</a:t>
            </a:r>
            <a:r>
              <a:rPr lang="en-US" sz="2400" dirty="0"/>
              <a:t> </a:t>
            </a:r>
            <a:r>
              <a:rPr lang="en-US" sz="2400" dirty="0" err="1"/>
              <a:t>aktywność</a:t>
            </a:r>
            <a:r>
              <a:rPr lang="en-US" sz="2400" dirty="0"/>
              <a:t> </a:t>
            </a:r>
            <a:r>
              <a:rPr lang="en-US" sz="2400" dirty="0" err="1"/>
              <a:t>czynnika</a:t>
            </a:r>
            <a:r>
              <a:rPr lang="en-US" sz="2400" dirty="0"/>
              <a:t> VIII </a:t>
            </a:r>
            <a:r>
              <a:rPr lang="en-US" sz="2400" dirty="0" err="1"/>
              <a:t>i</a:t>
            </a:r>
            <a:r>
              <a:rPr lang="en-US" sz="2400" dirty="0"/>
              <a:t> </a:t>
            </a:r>
            <a:r>
              <a:rPr lang="en-US" sz="2400" dirty="0" err="1"/>
              <a:t>czynnika</a:t>
            </a:r>
            <a:r>
              <a:rPr lang="en-US" sz="2400" dirty="0"/>
              <a:t> </a:t>
            </a:r>
            <a:r>
              <a:rPr lang="en-US" sz="2400" dirty="0" err="1"/>
              <a:t>vW</a:t>
            </a:r>
            <a:endParaRPr lang="en-US" sz="2400" dirty="0"/>
          </a:p>
          <a:p>
            <a:pPr marL="285750" indent="-285750" algn="l">
              <a:buFont typeface="Arial" panose="020B0604020202020204" pitchFamily="34" charset="0"/>
              <a:buChar char="•"/>
            </a:pPr>
            <a:r>
              <a:rPr lang="en-US" sz="2400" dirty="0" err="1"/>
              <a:t>wysokie</a:t>
            </a:r>
            <a:r>
              <a:rPr lang="en-US" sz="2400" dirty="0"/>
              <a:t> </a:t>
            </a:r>
            <a:r>
              <a:rPr lang="en-US" sz="2400" dirty="0" err="1"/>
              <a:t>stężenie</a:t>
            </a:r>
            <a:r>
              <a:rPr lang="en-US" sz="2400" dirty="0"/>
              <a:t> P-</a:t>
            </a:r>
            <a:r>
              <a:rPr lang="en-US" sz="2400" dirty="0" err="1"/>
              <a:t>selektyny</a:t>
            </a:r>
            <a:endParaRPr lang="en-US" sz="2400" dirty="0"/>
          </a:p>
          <a:p>
            <a:pPr marL="285750" indent="-285750" algn="l">
              <a:buFont typeface="Arial" panose="020B0604020202020204" pitchFamily="34" charset="0"/>
              <a:buChar char="•"/>
            </a:pPr>
            <a:r>
              <a:rPr lang="en-US" sz="2400" dirty="0" err="1"/>
              <a:t>zwiększone</a:t>
            </a:r>
            <a:r>
              <a:rPr lang="en-US" sz="2400" dirty="0"/>
              <a:t> </a:t>
            </a:r>
            <a:r>
              <a:rPr lang="en-US" sz="2400" dirty="0" err="1"/>
              <a:t>stężenie</a:t>
            </a:r>
            <a:r>
              <a:rPr lang="en-US" sz="2400" dirty="0"/>
              <a:t> </a:t>
            </a:r>
            <a:r>
              <a:rPr lang="en-US" sz="2400" dirty="0" err="1"/>
              <a:t>fibrynogenu</a:t>
            </a:r>
            <a:endParaRPr lang="en-US" sz="2400" dirty="0"/>
          </a:p>
          <a:p>
            <a:pPr marL="285750" indent="-285750" algn="l">
              <a:buFont typeface="Arial" panose="020B0604020202020204" pitchFamily="34" charset="0"/>
              <a:buChar char="•"/>
            </a:pPr>
            <a:r>
              <a:rPr lang="en-US" sz="2400" dirty="0" err="1"/>
              <a:t>hipofibrynoliza</a:t>
            </a:r>
            <a:endParaRPr lang="en-US" sz="2400" dirty="0"/>
          </a:p>
          <a:p>
            <a:pPr marL="285750" indent="-285750" algn="l">
              <a:buFont typeface="Arial" panose="020B0604020202020204" pitchFamily="34" charset="0"/>
              <a:buChar char="•"/>
            </a:pPr>
            <a:r>
              <a:rPr lang="en-US" sz="2400" dirty="0" err="1"/>
              <a:t>nabyta</a:t>
            </a:r>
            <a:r>
              <a:rPr lang="en-US" sz="2400" dirty="0"/>
              <a:t> </a:t>
            </a:r>
            <a:r>
              <a:rPr lang="en-US" sz="2400" dirty="0" err="1"/>
              <a:t>oporność</a:t>
            </a:r>
            <a:r>
              <a:rPr lang="en-US" sz="2400" dirty="0"/>
              <a:t> </a:t>
            </a:r>
            <a:r>
              <a:rPr lang="en-US" sz="2400" dirty="0" err="1"/>
              <a:t>na</a:t>
            </a:r>
            <a:r>
              <a:rPr lang="en-US" sz="2400" dirty="0"/>
              <a:t> </a:t>
            </a:r>
            <a:r>
              <a:rPr lang="en-US" sz="2400" dirty="0" err="1"/>
              <a:t>białko</a:t>
            </a:r>
            <a:r>
              <a:rPr lang="en-US" sz="2400" dirty="0"/>
              <a:t> C, </a:t>
            </a:r>
            <a:r>
              <a:rPr lang="en-US" sz="2400" dirty="0" err="1"/>
              <a:t>obniżenie</a:t>
            </a:r>
            <a:r>
              <a:rPr lang="en-US" sz="2400" dirty="0"/>
              <a:t> </a:t>
            </a:r>
            <a:r>
              <a:rPr lang="en-US" sz="2400" dirty="0" err="1"/>
              <a:t>stężenia</a:t>
            </a:r>
            <a:r>
              <a:rPr lang="pl-PL" sz="2400" dirty="0"/>
              <a:t> </a:t>
            </a:r>
            <a:r>
              <a:rPr lang="en-US" sz="2400" dirty="0" err="1"/>
              <a:t>białka</a:t>
            </a:r>
            <a:r>
              <a:rPr lang="en-US" sz="2400" dirty="0"/>
              <a:t> S</a:t>
            </a:r>
          </a:p>
          <a:p>
            <a:pPr marL="285750" indent="-285750" algn="l">
              <a:buFont typeface="Arial" panose="020B0604020202020204" pitchFamily="34" charset="0"/>
              <a:buChar char="•"/>
            </a:pPr>
            <a:r>
              <a:rPr lang="en-US" sz="2400" dirty="0" err="1"/>
              <a:t>zwiększenie</a:t>
            </a:r>
            <a:r>
              <a:rPr lang="en-US" sz="2400" dirty="0"/>
              <a:t> </a:t>
            </a:r>
            <a:r>
              <a:rPr lang="en-US" sz="2400" dirty="0" err="1"/>
              <a:t>ekspresji</a:t>
            </a:r>
            <a:r>
              <a:rPr lang="en-US" sz="2400" dirty="0"/>
              <a:t> </a:t>
            </a:r>
            <a:r>
              <a:rPr lang="pl-PL" sz="2400" dirty="0"/>
              <a:t>TF i </a:t>
            </a:r>
            <a:r>
              <a:rPr lang="en-US" sz="2400" dirty="0"/>
              <a:t>VEGF</a:t>
            </a:r>
            <a:endParaRPr lang="pl-PL" sz="2400" dirty="0"/>
          </a:p>
          <a:p>
            <a:pPr marL="285750" indent="-285750" algn="l">
              <a:buFont typeface="Arial" panose="020B0604020202020204" pitchFamily="34" charset="0"/>
              <a:buChar char="•"/>
            </a:pPr>
            <a:r>
              <a:rPr lang="pl-PL" sz="2400" dirty="0"/>
              <a:t>zwiększenie formowania trombiny i aktywności TAFI</a:t>
            </a:r>
            <a:endParaRPr lang="en-US" sz="2400" dirty="0"/>
          </a:p>
        </p:txBody>
      </p:sp>
      <p:sp>
        <p:nvSpPr>
          <p:cNvPr id="10" name="Symbol zastępczy tekstu 9">
            <a:extLst>
              <a:ext uri="{FF2B5EF4-FFF2-40B4-BE49-F238E27FC236}">
                <a16:creationId xmlns:a16="http://schemas.microsoft.com/office/drawing/2014/main" id="{4C683FD3-0595-465D-A96C-3C061606DADD}"/>
              </a:ext>
            </a:extLst>
          </p:cNvPr>
          <p:cNvSpPr>
            <a:spLocks noGrp="1"/>
          </p:cNvSpPr>
          <p:nvPr>
            <p:ph type="body" sz="quarter" idx="25"/>
          </p:nvPr>
        </p:nvSpPr>
        <p:spPr>
          <a:xfrm>
            <a:off x="2254232" y="4985482"/>
            <a:ext cx="5614726" cy="551975"/>
          </a:xfrm>
        </p:spPr>
        <p:txBody>
          <a:bodyPr/>
          <a:lstStyle/>
          <a:p>
            <a:r>
              <a:rPr lang="en-US" dirty="0" err="1"/>
              <a:t>Czynniki</a:t>
            </a:r>
            <a:r>
              <a:rPr lang="en-US" dirty="0"/>
              <a:t> </a:t>
            </a:r>
            <a:r>
              <a:rPr lang="en-US" dirty="0" err="1"/>
              <a:t>zależne</a:t>
            </a:r>
            <a:r>
              <a:rPr lang="en-US" dirty="0"/>
              <a:t> od </a:t>
            </a:r>
            <a:r>
              <a:rPr lang="en-US" dirty="0" err="1"/>
              <a:t>szpiczaka</a:t>
            </a:r>
            <a:endParaRPr lang="en-US" dirty="0"/>
          </a:p>
        </p:txBody>
      </p:sp>
      <p:sp>
        <p:nvSpPr>
          <p:cNvPr id="11" name="Symbol zastępczy tekstu 10">
            <a:extLst>
              <a:ext uri="{FF2B5EF4-FFF2-40B4-BE49-F238E27FC236}">
                <a16:creationId xmlns:a16="http://schemas.microsoft.com/office/drawing/2014/main" id="{77EF8196-C0AC-4E18-9D31-8369843B3934}"/>
              </a:ext>
            </a:extLst>
          </p:cNvPr>
          <p:cNvSpPr>
            <a:spLocks noGrp="1"/>
          </p:cNvSpPr>
          <p:nvPr>
            <p:ph type="body" sz="quarter" idx="26"/>
          </p:nvPr>
        </p:nvSpPr>
        <p:spPr>
          <a:xfrm>
            <a:off x="16234646" y="4985482"/>
            <a:ext cx="5600152" cy="551975"/>
          </a:xfrm>
        </p:spPr>
        <p:txBody>
          <a:bodyPr/>
          <a:lstStyle/>
          <a:p>
            <a:pPr algn="l"/>
            <a:r>
              <a:rPr lang="en-US" dirty="0" err="1"/>
              <a:t>Czynniki</a:t>
            </a:r>
            <a:r>
              <a:rPr lang="en-US" dirty="0"/>
              <a:t> </a:t>
            </a:r>
            <a:r>
              <a:rPr lang="en-US" dirty="0" err="1"/>
              <a:t>zależne</a:t>
            </a:r>
            <a:r>
              <a:rPr lang="en-US" dirty="0"/>
              <a:t> od </a:t>
            </a:r>
            <a:r>
              <a:rPr lang="en-US" dirty="0" err="1"/>
              <a:t>pacjenta</a:t>
            </a:r>
            <a:endParaRPr lang="en-US" dirty="0"/>
          </a:p>
        </p:txBody>
      </p:sp>
      <p:sp>
        <p:nvSpPr>
          <p:cNvPr id="12" name="Symbol zastępczy tekstu 11">
            <a:extLst>
              <a:ext uri="{FF2B5EF4-FFF2-40B4-BE49-F238E27FC236}">
                <a16:creationId xmlns:a16="http://schemas.microsoft.com/office/drawing/2014/main" id="{051F4073-AA9D-4351-92C0-5E23F0398648}"/>
              </a:ext>
            </a:extLst>
          </p:cNvPr>
          <p:cNvSpPr>
            <a:spLocks noGrp="1"/>
          </p:cNvSpPr>
          <p:nvPr>
            <p:ph type="body" sz="quarter" idx="27"/>
          </p:nvPr>
        </p:nvSpPr>
        <p:spPr>
          <a:xfrm>
            <a:off x="16234645" y="5762973"/>
            <a:ext cx="7923211" cy="2651254"/>
          </a:xfrm>
        </p:spPr>
        <p:txBody>
          <a:bodyPr/>
          <a:lstStyle/>
          <a:p>
            <a:pPr marL="285750" indent="-285750" algn="l">
              <a:buFont typeface="Arial" panose="020B0604020202020204" pitchFamily="34" charset="0"/>
              <a:buChar char="•"/>
            </a:pPr>
            <a:r>
              <a:rPr lang="pl-PL" sz="2400" dirty="0"/>
              <a:t>przebyte zakrzepowe zapalenie żył</a:t>
            </a:r>
          </a:p>
          <a:p>
            <a:pPr marL="285750" indent="-285750" algn="l">
              <a:buFont typeface="Arial" panose="020B0604020202020204" pitchFamily="34" charset="0"/>
              <a:buChar char="•"/>
            </a:pPr>
            <a:r>
              <a:rPr lang="pl-PL" sz="2400" dirty="0"/>
              <a:t>unieruchomienie, paraplegia</a:t>
            </a:r>
          </a:p>
          <a:p>
            <a:pPr marL="285750" indent="-285750" algn="l">
              <a:buFont typeface="Arial" panose="020B0604020202020204" pitchFamily="34" charset="0"/>
              <a:buChar char="•"/>
            </a:pPr>
            <a:r>
              <a:rPr lang="pl-PL" sz="2400" dirty="0"/>
              <a:t>starszy wiek</a:t>
            </a:r>
          </a:p>
          <a:p>
            <a:pPr marL="285750" indent="-285750" algn="l">
              <a:buFont typeface="Arial" panose="020B0604020202020204" pitchFamily="34" charset="0"/>
              <a:buChar char="•"/>
            </a:pPr>
            <a:r>
              <a:rPr lang="pl-PL" sz="2400" dirty="0"/>
              <a:t>otyłość</a:t>
            </a:r>
          </a:p>
          <a:p>
            <a:pPr marL="285750" indent="-285750" algn="l">
              <a:buFont typeface="Arial" panose="020B0604020202020204" pitchFamily="34" charset="0"/>
              <a:buChar char="•"/>
            </a:pPr>
            <a:r>
              <a:rPr lang="pl-PL" sz="2400" dirty="0"/>
              <a:t>genetyczne predyspozycje do zakrzepicy</a:t>
            </a:r>
          </a:p>
          <a:p>
            <a:pPr marL="285750" indent="-285750" algn="l">
              <a:buFont typeface="Arial" panose="020B0604020202020204" pitchFamily="34" charset="0"/>
              <a:buChar char="•"/>
            </a:pPr>
            <a:r>
              <a:rPr lang="pl-PL" sz="2400" dirty="0"/>
              <a:t>choroby współistniejące, zabiegi operacyjne</a:t>
            </a:r>
            <a:endParaRPr lang="en-US" sz="2400" dirty="0"/>
          </a:p>
        </p:txBody>
      </p:sp>
      <p:sp>
        <p:nvSpPr>
          <p:cNvPr id="13" name="Symbol zastępczy tekstu 12">
            <a:extLst>
              <a:ext uri="{FF2B5EF4-FFF2-40B4-BE49-F238E27FC236}">
                <a16:creationId xmlns:a16="http://schemas.microsoft.com/office/drawing/2014/main" id="{A6FEF72E-F0D0-462E-9062-18B4FD69961C}"/>
              </a:ext>
            </a:extLst>
          </p:cNvPr>
          <p:cNvSpPr>
            <a:spLocks noGrp="1"/>
          </p:cNvSpPr>
          <p:nvPr>
            <p:ph type="body" sz="quarter" idx="28"/>
          </p:nvPr>
        </p:nvSpPr>
        <p:spPr>
          <a:xfrm>
            <a:off x="12281854" y="4685109"/>
            <a:ext cx="3035537" cy="3034420"/>
          </a:xfrm>
        </p:spPr>
        <p:txBody>
          <a:bodyPr/>
          <a:lstStyle/>
          <a:p>
            <a:r>
              <a:rPr lang="pl-PL" dirty="0"/>
              <a:t> </a:t>
            </a:r>
            <a:endParaRPr lang="en-US" dirty="0"/>
          </a:p>
        </p:txBody>
      </p:sp>
      <p:sp>
        <p:nvSpPr>
          <p:cNvPr id="14" name="Symbol zastępczy tekstu 13">
            <a:extLst>
              <a:ext uri="{FF2B5EF4-FFF2-40B4-BE49-F238E27FC236}">
                <a16:creationId xmlns:a16="http://schemas.microsoft.com/office/drawing/2014/main" id="{DFCA2925-180F-44BF-B6F1-ACCE88511FB7}"/>
              </a:ext>
            </a:extLst>
          </p:cNvPr>
          <p:cNvSpPr>
            <a:spLocks noGrp="1"/>
          </p:cNvSpPr>
          <p:nvPr>
            <p:ph type="body" sz="quarter" idx="29"/>
          </p:nvPr>
        </p:nvSpPr>
        <p:spPr>
          <a:xfrm>
            <a:off x="12281854" y="7913191"/>
            <a:ext cx="3035537" cy="3034420"/>
          </a:xfrm>
        </p:spPr>
        <p:txBody>
          <a:bodyPr/>
          <a:lstStyle/>
          <a:p>
            <a:r>
              <a:rPr lang="pl-PL" dirty="0"/>
              <a:t> </a:t>
            </a:r>
            <a:endParaRPr lang="en-US" dirty="0"/>
          </a:p>
        </p:txBody>
      </p:sp>
      <p:sp>
        <p:nvSpPr>
          <p:cNvPr id="15" name="Symbol zastępczy tekstu 14">
            <a:extLst>
              <a:ext uri="{FF2B5EF4-FFF2-40B4-BE49-F238E27FC236}">
                <a16:creationId xmlns:a16="http://schemas.microsoft.com/office/drawing/2014/main" id="{5BC4EC8A-354C-4216-B04A-CF4EC5CDCFBA}"/>
              </a:ext>
            </a:extLst>
          </p:cNvPr>
          <p:cNvSpPr>
            <a:spLocks noGrp="1"/>
          </p:cNvSpPr>
          <p:nvPr>
            <p:ph type="body" sz="quarter" idx="30"/>
          </p:nvPr>
        </p:nvSpPr>
        <p:spPr>
          <a:xfrm>
            <a:off x="9066609" y="4685109"/>
            <a:ext cx="3035537" cy="3034420"/>
          </a:xfrm>
        </p:spPr>
        <p:txBody>
          <a:bodyPr/>
          <a:lstStyle/>
          <a:p>
            <a:r>
              <a:rPr lang="pl-PL" dirty="0"/>
              <a:t> </a:t>
            </a:r>
            <a:endParaRPr lang="en-US" dirty="0"/>
          </a:p>
        </p:txBody>
      </p:sp>
      <p:sp>
        <p:nvSpPr>
          <p:cNvPr id="16" name="Symbol zastępczy tekstu 15">
            <a:extLst>
              <a:ext uri="{FF2B5EF4-FFF2-40B4-BE49-F238E27FC236}">
                <a16:creationId xmlns:a16="http://schemas.microsoft.com/office/drawing/2014/main" id="{97816B14-9682-4FB0-A6F3-1A5F16FBEAD9}"/>
              </a:ext>
            </a:extLst>
          </p:cNvPr>
          <p:cNvSpPr>
            <a:spLocks noGrp="1"/>
          </p:cNvSpPr>
          <p:nvPr>
            <p:ph type="body" sz="quarter" idx="31"/>
          </p:nvPr>
        </p:nvSpPr>
        <p:spPr>
          <a:xfrm>
            <a:off x="9066609" y="7913191"/>
            <a:ext cx="3035537" cy="3034420"/>
          </a:xfrm>
        </p:spPr>
        <p:txBody>
          <a:bodyPr/>
          <a:lstStyle/>
          <a:p>
            <a:r>
              <a:rPr lang="pl-PL" dirty="0"/>
              <a:t> </a:t>
            </a:r>
            <a:endParaRPr lang="en-US" dirty="0"/>
          </a:p>
        </p:txBody>
      </p:sp>
      <p:sp>
        <p:nvSpPr>
          <p:cNvPr id="17" name="Symbol zastępczy tekstu 16">
            <a:extLst>
              <a:ext uri="{FF2B5EF4-FFF2-40B4-BE49-F238E27FC236}">
                <a16:creationId xmlns:a16="http://schemas.microsoft.com/office/drawing/2014/main" id="{0529DB3D-BF01-4EA4-B64A-CEF03EB3C252}"/>
              </a:ext>
            </a:extLst>
          </p:cNvPr>
          <p:cNvSpPr>
            <a:spLocks noGrp="1"/>
          </p:cNvSpPr>
          <p:nvPr>
            <p:ph type="body" sz="quarter" idx="32"/>
          </p:nvPr>
        </p:nvSpPr>
        <p:spPr>
          <a:xfrm>
            <a:off x="10709786" y="6336686"/>
            <a:ext cx="1401454" cy="1377219"/>
          </a:xfrm>
        </p:spPr>
        <p:txBody>
          <a:bodyPr/>
          <a:lstStyle/>
          <a:p>
            <a:r>
              <a:rPr lang="pl-PL" dirty="0"/>
              <a:t> </a:t>
            </a:r>
            <a:endParaRPr lang="en-US" dirty="0"/>
          </a:p>
        </p:txBody>
      </p:sp>
      <p:sp>
        <p:nvSpPr>
          <p:cNvPr id="18" name="Symbol zastępczy tekstu 17">
            <a:extLst>
              <a:ext uri="{FF2B5EF4-FFF2-40B4-BE49-F238E27FC236}">
                <a16:creationId xmlns:a16="http://schemas.microsoft.com/office/drawing/2014/main" id="{72F2D029-D075-448F-9800-83BFA80FFEAE}"/>
              </a:ext>
            </a:extLst>
          </p:cNvPr>
          <p:cNvSpPr>
            <a:spLocks noGrp="1"/>
          </p:cNvSpPr>
          <p:nvPr>
            <p:ph type="body" sz="quarter" idx="33"/>
          </p:nvPr>
        </p:nvSpPr>
        <p:spPr>
          <a:xfrm>
            <a:off x="12263552" y="6336686"/>
            <a:ext cx="1401454" cy="1377219"/>
          </a:xfrm>
        </p:spPr>
        <p:txBody>
          <a:bodyPr/>
          <a:lstStyle/>
          <a:p>
            <a:r>
              <a:rPr lang="pl-PL" dirty="0"/>
              <a:t> </a:t>
            </a:r>
            <a:endParaRPr lang="en-US" dirty="0"/>
          </a:p>
        </p:txBody>
      </p:sp>
      <p:sp>
        <p:nvSpPr>
          <p:cNvPr id="19" name="Symbol zastępczy tekstu 18">
            <a:extLst>
              <a:ext uri="{FF2B5EF4-FFF2-40B4-BE49-F238E27FC236}">
                <a16:creationId xmlns:a16="http://schemas.microsoft.com/office/drawing/2014/main" id="{378EF812-7AB5-4328-9254-A3466825EC38}"/>
              </a:ext>
            </a:extLst>
          </p:cNvPr>
          <p:cNvSpPr>
            <a:spLocks noGrp="1"/>
          </p:cNvSpPr>
          <p:nvPr>
            <p:ph type="body" sz="quarter" idx="34"/>
          </p:nvPr>
        </p:nvSpPr>
        <p:spPr>
          <a:xfrm>
            <a:off x="10709786" y="7926171"/>
            <a:ext cx="1401454" cy="1377218"/>
          </a:xfrm>
        </p:spPr>
        <p:txBody>
          <a:bodyPr/>
          <a:lstStyle/>
          <a:p>
            <a:r>
              <a:rPr lang="pl-PL" dirty="0"/>
              <a:t> </a:t>
            </a:r>
            <a:endParaRPr lang="en-US" dirty="0"/>
          </a:p>
        </p:txBody>
      </p:sp>
      <p:sp>
        <p:nvSpPr>
          <p:cNvPr id="20" name="Symbol zastępczy tekstu 19">
            <a:extLst>
              <a:ext uri="{FF2B5EF4-FFF2-40B4-BE49-F238E27FC236}">
                <a16:creationId xmlns:a16="http://schemas.microsoft.com/office/drawing/2014/main" id="{58D99C0B-0691-40C8-A1A6-5A5681AABB45}"/>
              </a:ext>
            </a:extLst>
          </p:cNvPr>
          <p:cNvSpPr>
            <a:spLocks noGrp="1"/>
          </p:cNvSpPr>
          <p:nvPr>
            <p:ph type="body" sz="quarter" idx="35"/>
          </p:nvPr>
        </p:nvSpPr>
        <p:spPr>
          <a:xfrm>
            <a:off x="12263552" y="7926171"/>
            <a:ext cx="1401454" cy="1377218"/>
          </a:xfrm>
        </p:spPr>
        <p:txBody>
          <a:bodyPr/>
          <a:lstStyle/>
          <a:p>
            <a:r>
              <a:rPr lang="pl-PL" dirty="0"/>
              <a:t> </a:t>
            </a:r>
            <a:endParaRPr lang="en-US" dirty="0"/>
          </a:p>
        </p:txBody>
      </p:sp>
      <p:sp>
        <p:nvSpPr>
          <p:cNvPr id="21" name="Symbol zastępczy tekstu 20">
            <a:extLst>
              <a:ext uri="{FF2B5EF4-FFF2-40B4-BE49-F238E27FC236}">
                <a16:creationId xmlns:a16="http://schemas.microsoft.com/office/drawing/2014/main" id="{0080F3CB-63FD-406C-9F31-6F939EB42714}"/>
              </a:ext>
            </a:extLst>
          </p:cNvPr>
          <p:cNvSpPr>
            <a:spLocks noGrp="1"/>
          </p:cNvSpPr>
          <p:nvPr>
            <p:ph type="body" sz="quarter" idx="36"/>
          </p:nvPr>
        </p:nvSpPr>
        <p:spPr>
          <a:xfrm>
            <a:off x="2254232" y="5762973"/>
            <a:ext cx="6978256" cy="2651254"/>
          </a:xfrm>
        </p:spPr>
        <p:txBody>
          <a:bodyPr/>
          <a:lstStyle/>
          <a:p>
            <a:pPr marL="285750" indent="-285750">
              <a:buFont typeface="Arial" panose="020B0604020202020204" pitchFamily="34" charset="0"/>
              <a:buChar char="•"/>
            </a:pPr>
            <a:r>
              <a:rPr lang="pl-PL" sz="2400" dirty="0" err="1"/>
              <a:t>nadlepkość</a:t>
            </a:r>
            <a:endParaRPr lang="pl-PL" sz="2400" dirty="0"/>
          </a:p>
          <a:p>
            <a:pPr marL="285750" indent="-285750">
              <a:buFont typeface="Arial" panose="020B0604020202020204" pitchFamily="34" charset="0"/>
              <a:buChar char="•"/>
            </a:pPr>
            <a:r>
              <a:rPr lang="pl-PL" sz="2400" dirty="0"/>
              <a:t>świeżo rozpoznana choroba</a:t>
            </a:r>
          </a:p>
          <a:p>
            <a:pPr marL="285750" indent="-285750">
              <a:buFont typeface="Arial" panose="020B0604020202020204" pitchFamily="34" charset="0"/>
              <a:buChar char="•"/>
            </a:pPr>
            <a:r>
              <a:rPr lang="pl-PL" sz="2400" dirty="0"/>
              <a:t>niewydolność nerek</a:t>
            </a:r>
          </a:p>
          <a:p>
            <a:pPr marL="285750" indent="-285750">
              <a:buFont typeface="Arial" panose="020B0604020202020204" pitchFamily="34" charset="0"/>
              <a:buChar char="•"/>
            </a:pPr>
            <a:r>
              <a:rPr lang="pl-PL" sz="2400" dirty="0"/>
              <a:t>zwiększona aktywność białka C-reaktywnego</a:t>
            </a:r>
          </a:p>
          <a:p>
            <a:pPr marL="285750" indent="-285750">
              <a:buFont typeface="Arial" panose="020B0604020202020204" pitchFamily="34" charset="0"/>
              <a:buChar char="•"/>
            </a:pPr>
            <a:r>
              <a:rPr lang="pl-PL" sz="2400" dirty="0"/>
              <a:t>obecne nieprawidłowości w zakresie</a:t>
            </a:r>
          </a:p>
          <a:p>
            <a:pPr marL="285750" indent="-285750">
              <a:buFont typeface="Arial" panose="020B0604020202020204" pitchFamily="34" charset="0"/>
              <a:buChar char="•"/>
            </a:pPr>
            <a:r>
              <a:rPr lang="pl-PL" sz="2400" dirty="0"/>
              <a:t>chromosomu 11</a:t>
            </a:r>
          </a:p>
          <a:p>
            <a:pPr marL="285750" indent="-285750">
              <a:buFont typeface="Arial" panose="020B0604020202020204" pitchFamily="34" charset="0"/>
              <a:buChar char="•"/>
            </a:pPr>
            <a:r>
              <a:rPr lang="pl-PL" sz="2400" dirty="0"/>
              <a:t>choroba łańcuchów lekkich</a:t>
            </a:r>
            <a:endParaRPr lang="en-US" sz="2400" dirty="0"/>
          </a:p>
        </p:txBody>
      </p:sp>
    </p:spTree>
    <p:extLst>
      <p:ext uri="{BB962C8B-B14F-4D97-AF65-F5344CB8AC3E}">
        <p14:creationId xmlns:p14="http://schemas.microsoft.com/office/powerpoint/2010/main" val="200218802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ymbol zastępczy tekstu 53">
            <a:extLst>
              <a:ext uri="{FF2B5EF4-FFF2-40B4-BE49-F238E27FC236}">
                <a16:creationId xmlns:a16="http://schemas.microsoft.com/office/drawing/2014/main" id="{3809F1BF-5933-4C70-A6FD-0D049AFE3764}"/>
              </a:ext>
            </a:extLst>
          </p:cNvPr>
          <p:cNvSpPr>
            <a:spLocks noGrp="1"/>
          </p:cNvSpPr>
          <p:nvPr>
            <p:ph type="body" sz="quarter" idx="21"/>
          </p:nvPr>
        </p:nvSpPr>
        <p:spPr/>
        <p:txBody>
          <a:bodyPr/>
          <a:lstStyle/>
          <a:p>
            <a:r>
              <a:rPr lang="pl-PL" dirty="0"/>
              <a:t> </a:t>
            </a:r>
            <a:endParaRPr lang="en-US" dirty="0"/>
          </a:p>
        </p:txBody>
      </p:sp>
      <p:sp>
        <p:nvSpPr>
          <p:cNvPr id="55" name="Symbol zastępczy tekstu 54">
            <a:extLst>
              <a:ext uri="{FF2B5EF4-FFF2-40B4-BE49-F238E27FC236}">
                <a16:creationId xmlns:a16="http://schemas.microsoft.com/office/drawing/2014/main" id="{B5E63564-40B6-478E-A1CF-299660A6144D}"/>
              </a:ext>
            </a:extLst>
          </p:cNvPr>
          <p:cNvSpPr>
            <a:spLocks noGrp="1"/>
          </p:cNvSpPr>
          <p:nvPr>
            <p:ph type="body" sz="quarter" idx="22"/>
          </p:nvPr>
        </p:nvSpPr>
        <p:spPr/>
        <p:txBody>
          <a:bodyPr/>
          <a:lstStyle/>
          <a:p>
            <a:r>
              <a:rPr lang="pl-PL" dirty="0"/>
              <a:t> </a:t>
            </a:r>
            <a:endParaRPr lang="en-US" dirty="0"/>
          </a:p>
        </p:txBody>
      </p:sp>
      <p:sp>
        <p:nvSpPr>
          <p:cNvPr id="52" name="Tytuł 51">
            <a:extLst>
              <a:ext uri="{FF2B5EF4-FFF2-40B4-BE49-F238E27FC236}">
                <a16:creationId xmlns:a16="http://schemas.microsoft.com/office/drawing/2014/main" id="{B0937D79-004C-4D7B-8B39-6728265CCB9E}"/>
              </a:ext>
            </a:extLst>
          </p:cNvPr>
          <p:cNvSpPr>
            <a:spLocks noGrp="1"/>
          </p:cNvSpPr>
          <p:nvPr>
            <p:ph type="title"/>
          </p:nvPr>
        </p:nvSpPr>
        <p:spPr/>
        <p:txBody>
          <a:bodyPr/>
          <a:lstStyle/>
          <a:p>
            <a:r>
              <a:rPr lang="pl-PL" dirty="0"/>
              <a:t>Profilaktyka i leczenie zakrzepicy</a:t>
            </a:r>
            <a:endParaRPr lang="en-US" dirty="0"/>
          </a:p>
        </p:txBody>
      </p:sp>
      <p:sp>
        <p:nvSpPr>
          <p:cNvPr id="53" name="Symbol zastępczy tekstu 52">
            <a:extLst>
              <a:ext uri="{FF2B5EF4-FFF2-40B4-BE49-F238E27FC236}">
                <a16:creationId xmlns:a16="http://schemas.microsoft.com/office/drawing/2014/main" id="{378BBDF9-FD66-4E34-8D78-69C185669917}"/>
              </a:ext>
            </a:extLst>
          </p:cNvPr>
          <p:cNvSpPr>
            <a:spLocks noGrp="1"/>
          </p:cNvSpPr>
          <p:nvPr>
            <p:ph type="body" sz="half" idx="1"/>
          </p:nvPr>
        </p:nvSpPr>
        <p:spPr>
          <a:xfrm>
            <a:off x="2551254" y="7022695"/>
            <a:ext cx="8984170" cy="5165001"/>
          </a:xfrm>
        </p:spPr>
        <p:txBody>
          <a:bodyPr numCol="1"/>
          <a:lstStyle/>
          <a:p>
            <a:pPr marL="457200" indent="-457200">
              <a:buFont typeface="Arial" panose="020B0604020202020204" pitchFamily="34" charset="0"/>
              <a:buChar char="•"/>
            </a:pPr>
            <a:r>
              <a:rPr lang="pl-PL" sz="4400" dirty="0"/>
              <a:t>Gdy ≤2 czynniki zakrzepicy:</a:t>
            </a:r>
            <a:br>
              <a:rPr lang="pl-PL" sz="4400" dirty="0"/>
            </a:br>
            <a:r>
              <a:rPr lang="pl-PL" sz="4400" dirty="0"/>
              <a:t>Aspiryna 100 mg/ dobę,</a:t>
            </a:r>
          </a:p>
          <a:p>
            <a:pPr marL="457200" indent="-457200">
              <a:buFont typeface="Arial" panose="020B0604020202020204" pitchFamily="34" charset="0"/>
              <a:buChar char="•"/>
            </a:pPr>
            <a:r>
              <a:rPr lang="pl-PL" sz="4400" dirty="0"/>
              <a:t>Gdy &gt;2 czynniki zakrzepicy: niskocząsteczkowa heparyna</a:t>
            </a:r>
            <a:br>
              <a:rPr lang="pl-PL" sz="4400" dirty="0"/>
            </a:br>
            <a:r>
              <a:rPr lang="pl-PL" sz="4400" dirty="0"/>
              <a:t>lub </a:t>
            </a:r>
            <a:r>
              <a:rPr lang="pl-PL" sz="4400" dirty="0" err="1"/>
              <a:t>warfaryna</a:t>
            </a:r>
            <a:r>
              <a:rPr lang="pl-PL" sz="4400" dirty="0"/>
              <a:t> w pełnej dawce.</a:t>
            </a:r>
            <a:endParaRPr lang="en-US" sz="4400" dirty="0"/>
          </a:p>
        </p:txBody>
      </p:sp>
      <p:sp>
        <p:nvSpPr>
          <p:cNvPr id="56" name="Symbol zastępczy tekstu 55">
            <a:extLst>
              <a:ext uri="{FF2B5EF4-FFF2-40B4-BE49-F238E27FC236}">
                <a16:creationId xmlns:a16="http://schemas.microsoft.com/office/drawing/2014/main" id="{DF5CF683-D419-4F7B-8A42-B79730B92688}"/>
              </a:ext>
            </a:extLst>
          </p:cNvPr>
          <p:cNvSpPr>
            <a:spLocks noGrp="1"/>
          </p:cNvSpPr>
          <p:nvPr>
            <p:ph type="body" sz="quarter" idx="23"/>
          </p:nvPr>
        </p:nvSpPr>
        <p:spPr/>
        <p:txBody>
          <a:bodyPr/>
          <a:lstStyle/>
          <a:p>
            <a:r>
              <a:rPr lang="pl-PL" sz="4800" b="1" dirty="0"/>
              <a:t>Profilaktyka</a:t>
            </a:r>
            <a:endParaRPr lang="en-US" sz="4800" b="1" dirty="0"/>
          </a:p>
        </p:txBody>
      </p:sp>
      <p:sp>
        <p:nvSpPr>
          <p:cNvPr id="57" name="Symbol zastępczy tekstu 56">
            <a:extLst>
              <a:ext uri="{FF2B5EF4-FFF2-40B4-BE49-F238E27FC236}">
                <a16:creationId xmlns:a16="http://schemas.microsoft.com/office/drawing/2014/main" id="{47420E2E-66B3-45CF-85B1-93D06C32516E}"/>
              </a:ext>
            </a:extLst>
          </p:cNvPr>
          <p:cNvSpPr>
            <a:spLocks noGrp="1"/>
          </p:cNvSpPr>
          <p:nvPr>
            <p:ph type="body" sz="quarter" idx="24"/>
          </p:nvPr>
        </p:nvSpPr>
        <p:spPr/>
        <p:txBody>
          <a:bodyPr/>
          <a:lstStyle/>
          <a:p>
            <a:r>
              <a:rPr lang="pl-PL" sz="4000" b="1" dirty="0"/>
              <a:t>Leczenie</a:t>
            </a:r>
            <a:endParaRPr lang="en-US" sz="4000" b="1" dirty="0"/>
          </a:p>
        </p:txBody>
      </p:sp>
      <p:sp>
        <p:nvSpPr>
          <p:cNvPr id="58" name="Symbol zastępczy tekstu 52">
            <a:extLst>
              <a:ext uri="{FF2B5EF4-FFF2-40B4-BE49-F238E27FC236}">
                <a16:creationId xmlns:a16="http://schemas.microsoft.com/office/drawing/2014/main" id="{75FE0049-2C30-4EF0-AEC9-9D16D06F585D}"/>
              </a:ext>
            </a:extLst>
          </p:cNvPr>
          <p:cNvSpPr txBox="1">
            <a:spLocks/>
          </p:cNvSpPr>
          <p:nvPr/>
        </p:nvSpPr>
        <p:spPr>
          <a:xfrm>
            <a:off x="12857181" y="6980719"/>
            <a:ext cx="8984170" cy="516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spcCol="964074"/>
          <a:lstStyle>
            <a:lvl1pPr marL="0" marR="0" indent="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1pPr>
            <a:lvl2pPr marL="0" marR="0" indent="3429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2pPr>
            <a:lvl3pPr marL="0" marR="0" indent="6858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3pPr>
            <a:lvl4pPr marL="0" marR="0" indent="10287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4pPr>
            <a:lvl5pPr marL="0" marR="0" indent="13716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5pPr>
            <a:lvl6pPr marL="0" marR="0" indent="17145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6pPr>
            <a:lvl7pPr marL="0" marR="0" indent="20574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7pPr>
            <a:lvl8pPr marL="0" marR="0" indent="24003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8pPr>
            <a:lvl9pPr marL="0" marR="0" indent="2743200" algn="l" defTabSz="821531" rtl="0" latinLnBrk="0">
              <a:lnSpc>
                <a:spcPct val="120000"/>
              </a:lnSpc>
              <a:spcBef>
                <a:spcPts val="0"/>
              </a:spcBef>
              <a:spcAft>
                <a:spcPts val="0"/>
              </a:spcAft>
              <a:buClrTx/>
              <a:buSzTx/>
              <a:buFontTx/>
              <a:buNone/>
              <a:tabLst/>
              <a:defRPr sz="2800" b="0" i="0" u="none" strike="noStrike" cap="none" spc="0" baseline="0">
                <a:solidFill>
                  <a:srgbClr val="5E5E5E"/>
                </a:solidFill>
                <a:uFillTx/>
                <a:latin typeface="Avenir Next Regular"/>
                <a:ea typeface="Avenir Next Regular"/>
                <a:cs typeface="Avenir Next Regular"/>
                <a:sym typeface="Avenir Next Regular"/>
              </a:defRPr>
            </a:lvl9pPr>
          </a:lstStyle>
          <a:p>
            <a:pPr marL="457200" indent="-457200" hangingPunct="1">
              <a:buFont typeface="Arial" panose="020B0604020202020204" pitchFamily="34" charset="0"/>
              <a:buChar char="•"/>
            </a:pPr>
            <a:r>
              <a:rPr lang="pl-PL" sz="4400" dirty="0"/>
              <a:t>Lekiem z wyboru w terapii powikłań zakrzepowych w przebiegu szpiczaka jest heparyna drobnocząsteczkowa.</a:t>
            </a:r>
          </a:p>
          <a:p>
            <a:pPr marL="457200" indent="-457200" hangingPunct="1">
              <a:buFont typeface="Arial" panose="020B0604020202020204" pitchFamily="34" charset="0"/>
              <a:buChar char="•"/>
            </a:pPr>
            <a:r>
              <a:rPr lang="pl-PL" sz="4400" dirty="0" err="1"/>
              <a:t>NOACs</a:t>
            </a:r>
            <a:r>
              <a:rPr lang="pl-PL" sz="4400" dirty="0"/>
              <a:t> nie uzyskały rekomendacji</a:t>
            </a:r>
            <a:br>
              <a:rPr lang="pl-PL" sz="4400" dirty="0"/>
            </a:br>
            <a:r>
              <a:rPr lang="pl-PL" sz="4400" dirty="0"/>
              <a:t>w leczeniu zakrzepicy u chorych</a:t>
            </a:r>
            <a:br>
              <a:rPr lang="pl-PL" sz="4400" dirty="0"/>
            </a:br>
            <a:r>
              <a:rPr lang="pl-PL" sz="4400" dirty="0"/>
              <a:t>na szpiczaka.</a:t>
            </a:r>
            <a:endParaRPr lang="en-US" sz="4400" dirty="0"/>
          </a:p>
        </p:txBody>
      </p:sp>
    </p:spTree>
    <p:extLst>
      <p:ext uri="{BB962C8B-B14F-4D97-AF65-F5344CB8AC3E}">
        <p14:creationId xmlns:p14="http://schemas.microsoft.com/office/powerpoint/2010/main" val="170468333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00D588B3-9779-4029-8F84-32EB8C706DAB}"/>
              </a:ext>
            </a:extLst>
          </p:cNvPr>
          <p:cNvSpPr>
            <a:spLocks noGrp="1"/>
          </p:cNvSpPr>
          <p:nvPr>
            <p:ph type="title"/>
          </p:nvPr>
        </p:nvSpPr>
        <p:spPr>
          <a:xfrm>
            <a:off x="2538464" y="1973460"/>
            <a:ext cx="19307072" cy="1250158"/>
          </a:xfrm>
        </p:spPr>
        <p:txBody>
          <a:bodyPr anchor="ctr">
            <a:normAutofit/>
          </a:bodyPr>
          <a:lstStyle/>
          <a:p>
            <a:r>
              <a:rPr lang="pl-PL" dirty="0"/>
              <a:t>Profilaktyka choroby kostnej</a:t>
            </a:r>
            <a:endParaRPr lang="en-US" dirty="0"/>
          </a:p>
        </p:txBody>
      </p:sp>
      <p:sp>
        <p:nvSpPr>
          <p:cNvPr id="8" name="Symbol zastępczy tekstu 7">
            <a:extLst>
              <a:ext uri="{FF2B5EF4-FFF2-40B4-BE49-F238E27FC236}">
                <a16:creationId xmlns:a16="http://schemas.microsoft.com/office/drawing/2014/main" id="{B0B9566B-67AD-4932-9E1E-70E0BE9D414C}"/>
              </a:ext>
            </a:extLst>
          </p:cNvPr>
          <p:cNvSpPr>
            <a:spLocks noGrp="1"/>
          </p:cNvSpPr>
          <p:nvPr>
            <p:ph type="body" sz="quarter" idx="21"/>
          </p:nvPr>
        </p:nvSpPr>
        <p:spPr>
          <a:xfrm>
            <a:off x="3137991" y="4429125"/>
            <a:ext cx="5663965" cy="3416931"/>
          </a:xfrm>
        </p:spPr>
        <p:txBody>
          <a:bodyPr anchor="ctr">
            <a:normAutofit/>
          </a:bodyPr>
          <a:lstStyle/>
          <a:p>
            <a:pPr algn="ctr">
              <a:spcAft>
                <a:spcPts val="600"/>
              </a:spcAft>
            </a:pPr>
            <a:r>
              <a:rPr lang="pl-PL" sz="3000" b="1" dirty="0">
                <a:solidFill>
                  <a:srgbClr val="FFFFFF"/>
                </a:solidFill>
              </a:rPr>
              <a:t>Leczenie hiperkalcemii </a:t>
            </a:r>
            <a:endParaRPr lang="en-US" sz="3000" b="1" dirty="0">
              <a:solidFill>
                <a:srgbClr val="FFFFFF"/>
              </a:solidFill>
            </a:endParaRPr>
          </a:p>
        </p:txBody>
      </p:sp>
      <p:sp>
        <p:nvSpPr>
          <p:cNvPr id="13" name="Text Placeholder 3">
            <a:extLst>
              <a:ext uri="{FF2B5EF4-FFF2-40B4-BE49-F238E27FC236}">
                <a16:creationId xmlns:a16="http://schemas.microsoft.com/office/drawing/2014/main" id="{03829751-E08F-4DB9-BF62-826838E236B9}"/>
              </a:ext>
            </a:extLst>
          </p:cNvPr>
          <p:cNvSpPr>
            <a:spLocks noGrp="1"/>
          </p:cNvSpPr>
          <p:nvPr>
            <p:ph type="body" sz="quarter" idx="22"/>
          </p:nvPr>
        </p:nvSpPr>
        <p:spPr>
          <a:xfrm>
            <a:off x="9347078" y="4411265"/>
            <a:ext cx="5663965" cy="3416932"/>
          </a:xfrm>
        </p:spPr>
        <p:txBody>
          <a:bodyPr/>
          <a:lstStyle/>
          <a:p>
            <a:pPr algn="ctr"/>
            <a:r>
              <a:rPr lang="pl-PL" b="1" dirty="0" err="1">
                <a:solidFill>
                  <a:srgbClr val="FFFFFF"/>
                </a:solidFill>
              </a:rPr>
              <a:t>Bisfosfoniany</a:t>
            </a:r>
            <a:endParaRPr lang="en-US" b="1" dirty="0">
              <a:solidFill>
                <a:srgbClr val="FFFFFF"/>
              </a:solidFill>
            </a:endParaRPr>
          </a:p>
        </p:txBody>
      </p:sp>
      <p:sp>
        <p:nvSpPr>
          <p:cNvPr id="38" name="pole tekstowe 37">
            <a:extLst>
              <a:ext uri="{FF2B5EF4-FFF2-40B4-BE49-F238E27FC236}">
                <a16:creationId xmlns:a16="http://schemas.microsoft.com/office/drawing/2014/main" id="{4662C167-731A-4B5D-820B-39EB5E7E80CC}"/>
              </a:ext>
            </a:extLst>
          </p:cNvPr>
          <p:cNvSpPr txBox="1"/>
          <p:nvPr/>
        </p:nvSpPr>
        <p:spPr>
          <a:xfrm>
            <a:off x="15767050" y="4557478"/>
            <a:ext cx="6457950" cy="31602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buFont typeface="Arial" panose="020B0604020202020204" pitchFamily="34" charset="0"/>
              <a:buChar char="•"/>
            </a:pPr>
            <a:r>
              <a:rPr lang="pl-PL" b="1" dirty="0"/>
              <a:t>I wybór:</a:t>
            </a:r>
            <a:r>
              <a:rPr lang="pl-PL" dirty="0"/>
              <a:t> kwas </a:t>
            </a:r>
            <a:r>
              <a:rPr lang="pl-PL" dirty="0" err="1"/>
              <a:t>zoledronowy</a:t>
            </a:r>
            <a:r>
              <a:rPr lang="pl-PL" dirty="0"/>
              <a:t/>
            </a:r>
            <a:br>
              <a:rPr lang="pl-PL" dirty="0"/>
            </a:br>
            <a:r>
              <a:rPr lang="pl-PL" dirty="0"/>
              <a:t>4 mg </a:t>
            </a:r>
            <a:r>
              <a:rPr lang="pl-PL" dirty="0" err="1"/>
              <a:t>i.v</a:t>
            </a:r>
            <a:r>
              <a:rPr lang="pl-PL" dirty="0"/>
              <a:t>. co 3-4 tygodnie.</a:t>
            </a:r>
          </a:p>
          <a:p>
            <a:pPr marL="457200" indent="-457200">
              <a:buFont typeface="Arial" panose="020B0604020202020204" pitchFamily="34" charset="0"/>
              <a:buChar char="•"/>
            </a:pPr>
            <a:r>
              <a:rPr lang="pl-PL" b="1" dirty="0"/>
              <a:t>II wybór:</a:t>
            </a:r>
            <a:r>
              <a:rPr lang="pl-PL" dirty="0"/>
              <a:t> kwas </a:t>
            </a:r>
            <a:r>
              <a:rPr lang="pl-PL" dirty="0" err="1"/>
              <a:t>pamidronowy</a:t>
            </a:r>
            <a:r>
              <a:rPr lang="pl-PL" dirty="0"/>
              <a:t/>
            </a:r>
            <a:br>
              <a:rPr lang="pl-PL" dirty="0"/>
            </a:br>
            <a:r>
              <a:rPr lang="pl-PL" dirty="0"/>
              <a:t>30-90 mg </a:t>
            </a:r>
            <a:r>
              <a:rPr lang="pl-PL" dirty="0" err="1"/>
              <a:t>i.v</a:t>
            </a:r>
            <a:r>
              <a:rPr lang="pl-PL" dirty="0"/>
              <a:t>. co 3-4 tygodnie.</a:t>
            </a:r>
          </a:p>
          <a:p>
            <a:pPr marL="457200" indent="-457200">
              <a:buFont typeface="Arial" panose="020B0604020202020204" pitchFamily="34" charset="0"/>
              <a:buChar char="•"/>
            </a:pPr>
            <a:r>
              <a:rPr lang="pl-PL" b="1" dirty="0"/>
              <a:t>Alternatywa: </a:t>
            </a:r>
            <a:r>
              <a:rPr lang="pl-PL" dirty="0"/>
              <a:t>kwas </a:t>
            </a:r>
            <a:r>
              <a:rPr lang="pl-PL" dirty="0" err="1"/>
              <a:t>klodronowy</a:t>
            </a:r>
            <a:r>
              <a:rPr lang="pl-PL" dirty="0"/>
              <a:t/>
            </a:r>
            <a:br>
              <a:rPr lang="pl-PL" dirty="0"/>
            </a:br>
            <a:r>
              <a:rPr lang="pl-PL" dirty="0"/>
              <a:t>1600 mg/</a:t>
            </a:r>
            <a:r>
              <a:rPr lang="pl-PL" dirty="0" err="1"/>
              <a:t>dz</a:t>
            </a:r>
            <a:r>
              <a:rPr lang="pl-PL" dirty="0"/>
              <a:t> (2 x 800 mg) p.o.</a:t>
            </a:r>
          </a:p>
        </p:txBody>
      </p:sp>
      <p:sp>
        <p:nvSpPr>
          <p:cNvPr id="40" name="pole tekstowe 39">
            <a:extLst>
              <a:ext uri="{FF2B5EF4-FFF2-40B4-BE49-F238E27FC236}">
                <a16:creationId xmlns:a16="http://schemas.microsoft.com/office/drawing/2014/main" id="{E2F3DA23-8355-4114-B13E-547A39AE8355}"/>
              </a:ext>
            </a:extLst>
          </p:cNvPr>
          <p:cNvSpPr txBox="1"/>
          <p:nvPr/>
        </p:nvSpPr>
        <p:spPr>
          <a:xfrm>
            <a:off x="15767050" y="8582316"/>
            <a:ext cx="6457950" cy="36772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l-PL" b="1" dirty="0"/>
              <a:t>Uwagi:</a:t>
            </a:r>
          </a:p>
          <a:p>
            <a:pPr marL="457200" indent="-457200">
              <a:buFont typeface="Arial" panose="020B0604020202020204" pitchFamily="34" charset="0"/>
              <a:buChar char="•"/>
            </a:pPr>
            <a:r>
              <a:rPr lang="pl-PL" dirty="0"/>
              <a:t>Redukcja dawek </a:t>
            </a:r>
            <a:r>
              <a:rPr lang="pl-PL" dirty="0" err="1"/>
              <a:t>bisfosfonianów</a:t>
            </a:r>
            <a:r>
              <a:rPr lang="pl-PL" dirty="0"/>
              <a:t/>
            </a:r>
            <a:br>
              <a:rPr lang="pl-PL" dirty="0"/>
            </a:br>
            <a:r>
              <a:rPr lang="pl-PL" dirty="0"/>
              <a:t>u pacjentów z chorobą nerek</a:t>
            </a:r>
          </a:p>
          <a:p>
            <a:pPr marL="457200" indent="-457200">
              <a:buFont typeface="Arial" panose="020B0604020202020204" pitchFamily="34" charset="0"/>
              <a:buChar char="•"/>
            </a:pPr>
            <a:r>
              <a:rPr lang="pl-PL" dirty="0"/>
              <a:t>Kontrola stomatologiczna ze względu na ryzyko martwicy żuchwy </a:t>
            </a:r>
          </a:p>
          <a:p>
            <a:pPr marL="457200" indent="-457200">
              <a:buFont typeface="Arial" panose="020B0604020202020204" pitchFamily="34" charset="0"/>
              <a:buChar char="•"/>
            </a:pPr>
            <a:r>
              <a:rPr lang="pl-PL" dirty="0"/>
              <a:t>Profilaktyczna antybiotykoterapia przy zabiegach stomatologicznych</a:t>
            </a:r>
          </a:p>
        </p:txBody>
      </p:sp>
      <p:sp>
        <p:nvSpPr>
          <p:cNvPr id="42" name="pole tekstowe 41">
            <a:extLst>
              <a:ext uri="{FF2B5EF4-FFF2-40B4-BE49-F238E27FC236}">
                <a16:creationId xmlns:a16="http://schemas.microsoft.com/office/drawing/2014/main" id="{153D3B0F-41D0-4B25-9967-1666036C28B4}"/>
              </a:ext>
            </a:extLst>
          </p:cNvPr>
          <p:cNvSpPr txBox="1"/>
          <p:nvPr/>
        </p:nvSpPr>
        <p:spPr>
          <a:xfrm>
            <a:off x="3137991" y="9030477"/>
            <a:ext cx="10310381" cy="31602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buFont typeface="Arial" panose="020B0604020202020204" pitchFamily="34" charset="0"/>
              <a:buChar char="•"/>
            </a:pPr>
            <a:r>
              <a:rPr lang="pl-PL" dirty="0"/>
              <a:t>Nawodnienie pacjenta</a:t>
            </a:r>
          </a:p>
          <a:p>
            <a:pPr marL="457200" indent="-457200">
              <a:buFont typeface="Arial" panose="020B0604020202020204" pitchFamily="34" charset="0"/>
              <a:buChar char="•"/>
            </a:pPr>
            <a:r>
              <a:rPr lang="pl-PL" dirty="0"/>
              <a:t>Wyrównanie zaburzeń gospodarki wodno-elektrolitowej</a:t>
            </a:r>
            <a:br>
              <a:rPr lang="pl-PL" dirty="0"/>
            </a:br>
            <a:r>
              <a:rPr lang="pl-PL" dirty="0"/>
              <a:t>i kwasowo-zasadowej</a:t>
            </a:r>
          </a:p>
          <a:p>
            <a:pPr marL="457200" indent="-457200">
              <a:buFont typeface="Arial" panose="020B0604020202020204" pitchFamily="34" charset="0"/>
              <a:buChar char="•"/>
            </a:pPr>
            <a:r>
              <a:rPr lang="pl-PL" dirty="0"/>
              <a:t>Ostrożne stosowanie </a:t>
            </a:r>
            <a:r>
              <a:rPr lang="pl-PL" dirty="0" err="1"/>
              <a:t>furosemidu</a:t>
            </a:r>
            <a:endParaRPr lang="pl-PL" dirty="0"/>
          </a:p>
          <a:p>
            <a:pPr marL="457200" indent="-457200">
              <a:buFont typeface="Arial" panose="020B0604020202020204" pitchFamily="34" charset="0"/>
              <a:buChar char="•"/>
            </a:pPr>
            <a:r>
              <a:rPr lang="pl-PL" dirty="0"/>
              <a:t>Glikokortykosteroidy/ kalcytonina/ hemodializa w przypadku ciężkiej i opornej hiperkalcemii</a:t>
            </a:r>
          </a:p>
        </p:txBody>
      </p:sp>
    </p:spTree>
    <p:extLst>
      <p:ext uri="{BB962C8B-B14F-4D97-AF65-F5344CB8AC3E}">
        <p14:creationId xmlns:p14="http://schemas.microsoft.com/office/powerpoint/2010/main" val="282942891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ytuł 25">
            <a:extLst>
              <a:ext uri="{FF2B5EF4-FFF2-40B4-BE49-F238E27FC236}">
                <a16:creationId xmlns:a16="http://schemas.microsoft.com/office/drawing/2014/main" id="{52E8B258-58B0-4F89-B9AF-4C580053630B}"/>
              </a:ext>
            </a:extLst>
          </p:cNvPr>
          <p:cNvSpPr>
            <a:spLocks noGrp="1"/>
          </p:cNvSpPr>
          <p:nvPr>
            <p:ph type="title"/>
          </p:nvPr>
        </p:nvSpPr>
        <p:spPr/>
        <p:txBody>
          <a:bodyPr/>
          <a:lstStyle/>
          <a:p>
            <a:r>
              <a:rPr lang="pl-PL" dirty="0"/>
              <a:t>Przyczyny powikłań infekcyjnych u chorych na szpiczaka</a:t>
            </a:r>
            <a:endParaRPr lang="en-US" dirty="0"/>
          </a:p>
        </p:txBody>
      </p:sp>
      <p:sp>
        <p:nvSpPr>
          <p:cNvPr id="52" name="Symbol zastępczy tekstu 51">
            <a:extLst>
              <a:ext uri="{FF2B5EF4-FFF2-40B4-BE49-F238E27FC236}">
                <a16:creationId xmlns:a16="http://schemas.microsoft.com/office/drawing/2014/main" id="{CC8C89D6-15B8-40FE-943A-867A862BE9BE}"/>
              </a:ext>
            </a:extLst>
          </p:cNvPr>
          <p:cNvSpPr>
            <a:spLocks noGrp="1"/>
          </p:cNvSpPr>
          <p:nvPr>
            <p:ph type="body" sz="quarter" idx="21"/>
          </p:nvPr>
        </p:nvSpPr>
        <p:spPr/>
        <p:txBody>
          <a:bodyPr/>
          <a:lstStyle/>
          <a:p>
            <a:pPr algn="ctr"/>
            <a:r>
              <a:rPr lang="pl-PL" b="1" dirty="0"/>
              <a:t>obniżenie odporności humoralnej </a:t>
            </a:r>
            <a:r>
              <a:rPr lang="pl-PL" dirty="0"/>
              <a:t>związane ze zmniejszonym wytwarzaniem </a:t>
            </a:r>
            <a:r>
              <a:rPr lang="pl-PL" dirty="0" err="1"/>
              <a:t>poliklonalnych</a:t>
            </a:r>
            <a:endParaRPr lang="pl-PL" dirty="0"/>
          </a:p>
          <a:p>
            <a:pPr algn="ctr"/>
            <a:r>
              <a:rPr lang="pl-PL" dirty="0"/>
              <a:t>immunoglobulin,</a:t>
            </a:r>
            <a:endParaRPr lang="en-US" dirty="0"/>
          </a:p>
        </p:txBody>
      </p:sp>
      <p:sp>
        <p:nvSpPr>
          <p:cNvPr id="53" name="Symbol zastępczy tekstu 52">
            <a:extLst>
              <a:ext uri="{FF2B5EF4-FFF2-40B4-BE49-F238E27FC236}">
                <a16:creationId xmlns:a16="http://schemas.microsoft.com/office/drawing/2014/main" id="{67F298DA-B771-47CA-8C16-1DB2BD4E5A4F}"/>
              </a:ext>
            </a:extLst>
          </p:cNvPr>
          <p:cNvSpPr>
            <a:spLocks noGrp="1"/>
          </p:cNvSpPr>
          <p:nvPr>
            <p:ph type="body" sz="quarter" idx="22"/>
          </p:nvPr>
        </p:nvSpPr>
        <p:spPr/>
        <p:txBody>
          <a:bodyPr/>
          <a:lstStyle/>
          <a:p>
            <a:pPr algn="ctr"/>
            <a:r>
              <a:rPr lang="pl-PL" b="1" dirty="0"/>
              <a:t>zaburzenia czynności </a:t>
            </a:r>
            <a:r>
              <a:rPr lang="pl-PL" dirty="0"/>
              <a:t>efektorowych limfocytów T</a:t>
            </a:r>
          </a:p>
          <a:p>
            <a:pPr algn="ctr"/>
            <a:r>
              <a:rPr lang="pl-PL" dirty="0"/>
              <a:t>oraz komórek dendrytycznych;</a:t>
            </a:r>
            <a:endParaRPr lang="en-US" dirty="0"/>
          </a:p>
        </p:txBody>
      </p:sp>
      <p:sp>
        <p:nvSpPr>
          <p:cNvPr id="54" name="Symbol zastępczy tekstu 53">
            <a:extLst>
              <a:ext uri="{FF2B5EF4-FFF2-40B4-BE49-F238E27FC236}">
                <a16:creationId xmlns:a16="http://schemas.microsoft.com/office/drawing/2014/main" id="{4C611F02-7BDB-4A90-BA47-51D30C017321}"/>
              </a:ext>
            </a:extLst>
          </p:cNvPr>
          <p:cNvSpPr>
            <a:spLocks noGrp="1"/>
          </p:cNvSpPr>
          <p:nvPr>
            <p:ph type="body" sz="quarter" idx="23"/>
          </p:nvPr>
        </p:nvSpPr>
        <p:spPr/>
        <p:txBody>
          <a:bodyPr/>
          <a:lstStyle/>
          <a:p>
            <a:pPr algn="ctr"/>
            <a:r>
              <a:rPr lang="pl-PL" dirty="0"/>
              <a:t>zwiększenie odsetków</a:t>
            </a:r>
            <a:br>
              <a:rPr lang="pl-PL" dirty="0"/>
            </a:br>
            <a:r>
              <a:rPr lang="pl-PL" b="1" dirty="0"/>
              <a:t>komórek </a:t>
            </a:r>
            <a:r>
              <a:rPr lang="pl-PL" b="1" dirty="0" err="1"/>
              <a:t>supresorowych</a:t>
            </a:r>
            <a:r>
              <a:rPr lang="pl-PL" dirty="0"/>
              <a:t>,</a:t>
            </a:r>
            <a:br>
              <a:rPr lang="pl-PL" dirty="0"/>
            </a:br>
            <a:r>
              <a:rPr lang="pl-PL" dirty="0"/>
              <a:t>min.: </a:t>
            </a:r>
            <a:r>
              <a:rPr lang="pl-PL" dirty="0" err="1"/>
              <a:t>Treg</a:t>
            </a:r>
            <a:r>
              <a:rPr lang="pl-PL" dirty="0"/>
              <a:t>, </a:t>
            </a:r>
            <a:r>
              <a:rPr lang="pl-PL" dirty="0" err="1"/>
              <a:t>Breg</a:t>
            </a:r>
            <a:r>
              <a:rPr lang="pl-PL" dirty="0"/>
              <a:t>, MDSC</a:t>
            </a:r>
            <a:endParaRPr lang="en-US" dirty="0"/>
          </a:p>
        </p:txBody>
      </p:sp>
      <p:sp>
        <p:nvSpPr>
          <p:cNvPr id="55" name="Symbol zastępczy tekstu 54">
            <a:extLst>
              <a:ext uri="{FF2B5EF4-FFF2-40B4-BE49-F238E27FC236}">
                <a16:creationId xmlns:a16="http://schemas.microsoft.com/office/drawing/2014/main" id="{69BBFC3E-A2F2-4D4C-A457-39806F1C57C5}"/>
              </a:ext>
            </a:extLst>
          </p:cNvPr>
          <p:cNvSpPr>
            <a:spLocks noGrp="1"/>
          </p:cNvSpPr>
          <p:nvPr>
            <p:ph type="body" sz="quarter" idx="24"/>
          </p:nvPr>
        </p:nvSpPr>
        <p:spPr/>
        <p:txBody>
          <a:bodyPr/>
          <a:lstStyle/>
          <a:p>
            <a:pPr algn="ctr"/>
            <a:r>
              <a:rPr lang="pl-PL" b="1" dirty="0" err="1"/>
              <a:t>neutropenia</a:t>
            </a:r>
            <a:r>
              <a:rPr lang="pl-PL" dirty="0"/>
              <a:t>,</a:t>
            </a:r>
            <a:br>
              <a:rPr lang="pl-PL" dirty="0"/>
            </a:br>
            <a:r>
              <a:rPr lang="pl-PL" dirty="0"/>
              <a:t>która może być wynikiem stosowanego leczenia</a:t>
            </a:r>
            <a:endParaRPr lang="en-US" dirty="0"/>
          </a:p>
        </p:txBody>
      </p:sp>
      <p:sp>
        <p:nvSpPr>
          <p:cNvPr id="56" name="Symbol zastępczy tekstu 55">
            <a:extLst>
              <a:ext uri="{FF2B5EF4-FFF2-40B4-BE49-F238E27FC236}">
                <a16:creationId xmlns:a16="http://schemas.microsoft.com/office/drawing/2014/main" id="{E933F3DC-386A-4975-B449-C21D83CF8E19}"/>
              </a:ext>
            </a:extLst>
          </p:cNvPr>
          <p:cNvSpPr>
            <a:spLocks noGrp="1"/>
          </p:cNvSpPr>
          <p:nvPr>
            <p:ph type="body" sz="quarter" idx="25"/>
          </p:nvPr>
        </p:nvSpPr>
        <p:spPr/>
        <p:txBody>
          <a:bodyPr/>
          <a:lstStyle/>
          <a:p>
            <a:pPr algn="ctr"/>
            <a:r>
              <a:rPr lang="pl-PL" dirty="0"/>
              <a:t>stosowanie </a:t>
            </a:r>
            <a:r>
              <a:rPr lang="pl-PL" b="1" dirty="0"/>
              <a:t>wysokich dawek sterydów </a:t>
            </a:r>
            <a:r>
              <a:rPr lang="pl-PL" dirty="0"/>
              <a:t>powodujące zwiększenie ryzyka wystąpienia zakażeń grzybiczych</a:t>
            </a:r>
          </a:p>
          <a:p>
            <a:pPr algn="ctr"/>
            <a:r>
              <a:rPr lang="pl-PL" dirty="0"/>
              <a:t>czy </a:t>
            </a:r>
            <a:r>
              <a:rPr lang="pl-PL" i="1" dirty="0" err="1"/>
              <a:t>Pneumocystis</a:t>
            </a:r>
            <a:r>
              <a:rPr lang="pl-PL" i="1" dirty="0"/>
              <a:t> </a:t>
            </a:r>
            <a:r>
              <a:rPr lang="pl-PL" i="1" dirty="0" err="1"/>
              <a:t>carini</a:t>
            </a:r>
            <a:endParaRPr lang="en-US" dirty="0"/>
          </a:p>
        </p:txBody>
      </p:sp>
      <p:sp>
        <p:nvSpPr>
          <p:cNvPr id="57" name="Symbol zastępczy tekstu 56">
            <a:extLst>
              <a:ext uri="{FF2B5EF4-FFF2-40B4-BE49-F238E27FC236}">
                <a16:creationId xmlns:a16="http://schemas.microsoft.com/office/drawing/2014/main" id="{D70DD70C-2504-41AF-9545-0DAAD99D7B08}"/>
              </a:ext>
            </a:extLst>
          </p:cNvPr>
          <p:cNvSpPr>
            <a:spLocks noGrp="1"/>
          </p:cNvSpPr>
          <p:nvPr>
            <p:ph type="body" sz="quarter" idx="26"/>
          </p:nvPr>
        </p:nvSpPr>
        <p:spPr/>
        <p:txBody>
          <a:bodyPr/>
          <a:lstStyle/>
          <a:p>
            <a:pPr algn="ctr"/>
            <a:r>
              <a:rPr lang="pl-PL" b="1" dirty="0"/>
              <a:t>Inne czynniki</a:t>
            </a:r>
            <a:r>
              <a:rPr lang="pl-PL" dirty="0"/>
              <a:t>: starszy wiek, unieruchomienie, </a:t>
            </a:r>
            <a:r>
              <a:rPr lang="pl-PL" dirty="0" err="1"/>
              <a:t>niewydolnośc</a:t>
            </a:r>
            <a:r>
              <a:rPr lang="pl-PL" dirty="0"/>
              <a:t> nerek</a:t>
            </a:r>
            <a:endParaRPr lang="en-US" dirty="0"/>
          </a:p>
        </p:txBody>
      </p:sp>
    </p:spTree>
    <p:extLst>
      <p:ext uri="{BB962C8B-B14F-4D97-AF65-F5344CB8AC3E}">
        <p14:creationId xmlns:p14="http://schemas.microsoft.com/office/powerpoint/2010/main" val="299313805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ymbol zastępczy tekstu 26">
            <a:extLst>
              <a:ext uri="{FF2B5EF4-FFF2-40B4-BE49-F238E27FC236}">
                <a16:creationId xmlns:a16="http://schemas.microsoft.com/office/drawing/2014/main" id="{97831317-9131-439F-9E9D-324AF362FB89}"/>
              </a:ext>
            </a:extLst>
          </p:cNvPr>
          <p:cNvSpPr>
            <a:spLocks noGrp="1"/>
          </p:cNvSpPr>
          <p:nvPr>
            <p:ph type="body" sz="quarter" idx="21"/>
          </p:nvPr>
        </p:nvSpPr>
        <p:spPr/>
        <p:txBody>
          <a:bodyPr/>
          <a:lstStyle/>
          <a:p>
            <a:r>
              <a:rPr lang="pl-PL" dirty="0"/>
              <a:t> </a:t>
            </a:r>
            <a:endParaRPr lang="en-US" dirty="0"/>
          </a:p>
        </p:txBody>
      </p:sp>
      <p:sp>
        <p:nvSpPr>
          <p:cNvPr id="28" name="Symbol zastępczy tekstu 27">
            <a:extLst>
              <a:ext uri="{FF2B5EF4-FFF2-40B4-BE49-F238E27FC236}">
                <a16:creationId xmlns:a16="http://schemas.microsoft.com/office/drawing/2014/main" id="{D6742539-8FAE-44D8-882F-C48B1261788B}"/>
              </a:ext>
            </a:extLst>
          </p:cNvPr>
          <p:cNvSpPr>
            <a:spLocks noGrp="1"/>
          </p:cNvSpPr>
          <p:nvPr>
            <p:ph type="body" sz="quarter" idx="22"/>
          </p:nvPr>
        </p:nvSpPr>
        <p:spPr/>
        <p:txBody>
          <a:bodyPr/>
          <a:lstStyle/>
          <a:p>
            <a:r>
              <a:rPr lang="pl-PL" dirty="0"/>
              <a:t>Szczepienia</a:t>
            </a:r>
            <a:endParaRPr lang="en-US" dirty="0"/>
          </a:p>
        </p:txBody>
      </p:sp>
      <p:sp>
        <p:nvSpPr>
          <p:cNvPr id="30" name="Symbol zastępczy tekstu 29">
            <a:extLst>
              <a:ext uri="{FF2B5EF4-FFF2-40B4-BE49-F238E27FC236}">
                <a16:creationId xmlns:a16="http://schemas.microsoft.com/office/drawing/2014/main" id="{5C801259-D943-40CE-B3BF-217CEDE3A001}"/>
              </a:ext>
            </a:extLst>
          </p:cNvPr>
          <p:cNvSpPr>
            <a:spLocks noGrp="1"/>
          </p:cNvSpPr>
          <p:nvPr>
            <p:ph type="body" sz="quarter" idx="24"/>
          </p:nvPr>
        </p:nvSpPr>
        <p:spPr>
          <a:xfrm>
            <a:off x="3650940" y="6537751"/>
            <a:ext cx="5108874" cy="4460665"/>
          </a:xfrm>
        </p:spPr>
        <p:txBody>
          <a:bodyPr/>
          <a:lstStyle/>
          <a:p>
            <a:r>
              <a:rPr lang="pl-PL" sz="3200" dirty="0"/>
              <a:t>Zalecane, choć nie gwarantują dostatecznej skuteczności u większości chorych:</a:t>
            </a:r>
          </a:p>
          <a:p>
            <a:pPr marL="285750" indent="-285750">
              <a:buFont typeface="Arial" panose="020B0604020202020204" pitchFamily="34" charset="0"/>
              <a:buChar char="•"/>
            </a:pPr>
            <a:r>
              <a:rPr lang="pl-PL" sz="3200" dirty="0"/>
              <a:t>przeciw grypie,</a:t>
            </a:r>
          </a:p>
          <a:p>
            <a:pPr marL="285750" indent="-285750">
              <a:buFont typeface="Arial" panose="020B0604020202020204" pitchFamily="34" charset="0"/>
              <a:buChar char="•"/>
            </a:pPr>
            <a:r>
              <a:rPr lang="pl-PL" sz="3200" i="1" dirty="0" err="1"/>
              <a:t>Streptococcus</a:t>
            </a:r>
            <a:r>
              <a:rPr lang="pl-PL" sz="3200" i="1" dirty="0"/>
              <a:t> </a:t>
            </a:r>
            <a:r>
              <a:rPr lang="pl-PL" sz="3200" i="1" dirty="0" err="1"/>
              <a:t>pneumoniae</a:t>
            </a:r>
            <a:r>
              <a:rPr lang="pl-PL" sz="3200" i="1" dirty="0"/>
              <a:t>,</a:t>
            </a:r>
            <a:r>
              <a:rPr lang="pl-PL" sz="3200" dirty="0"/>
              <a:t> </a:t>
            </a:r>
          </a:p>
          <a:p>
            <a:pPr marL="285750" indent="-285750">
              <a:buFont typeface="Arial" panose="020B0604020202020204" pitchFamily="34" charset="0"/>
              <a:buChar char="•"/>
            </a:pPr>
            <a:r>
              <a:rPr lang="pl-PL" sz="3200" i="1" dirty="0" err="1"/>
              <a:t>Haemophilus</a:t>
            </a:r>
            <a:r>
              <a:rPr lang="pl-PL" sz="3200" i="1" dirty="0"/>
              <a:t> </a:t>
            </a:r>
            <a:r>
              <a:rPr lang="pl-PL" sz="3200" i="1" dirty="0" err="1"/>
              <a:t>influenzae</a:t>
            </a:r>
            <a:r>
              <a:rPr lang="pl-PL" sz="3200" i="1" dirty="0"/>
              <a:t>,</a:t>
            </a:r>
          </a:p>
          <a:p>
            <a:pPr marL="285750" indent="-285750">
              <a:buFont typeface="Arial" panose="020B0604020202020204" pitchFamily="34" charset="0"/>
              <a:buChar char="•"/>
            </a:pPr>
            <a:r>
              <a:rPr lang="pl-PL" sz="3200" dirty="0"/>
              <a:t>SARS-CoV-2.</a:t>
            </a:r>
          </a:p>
          <a:p>
            <a:endParaRPr lang="en-US" sz="3200" dirty="0"/>
          </a:p>
        </p:txBody>
      </p:sp>
      <p:sp>
        <p:nvSpPr>
          <p:cNvPr id="35" name="Symbol zastępczy tekstu 34">
            <a:extLst>
              <a:ext uri="{FF2B5EF4-FFF2-40B4-BE49-F238E27FC236}">
                <a16:creationId xmlns:a16="http://schemas.microsoft.com/office/drawing/2014/main" id="{4FDF5394-CB6C-4D7C-9AE7-FADD4FBEB7D3}"/>
              </a:ext>
            </a:extLst>
          </p:cNvPr>
          <p:cNvSpPr>
            <a:spLocks noGrp="1"/>
          </p:cNvSpPr>
          <p:nvPr>
            <p:ph type="body" sz="quarter" idx="29"/>
          </p:nvPr>
        </p:nvSpPr>
        <p:spPr/>
        <p:txBody>
          <a:bodyPr/>
          <a:lstStyle/>
          <a:p>
            <a:r>
              <a:rPr lang="pl-PL" dirty="0"/>
              <a:t> </a:t>
            </a:r>
            <a:endParaRPr lang="en-US" dirty="0"/>
          </a:p>
        </p:txBody>
      </p:sp>
      <p:sp>
        <p:nvSpPr>
          <p:cNvPr id="36" name="Symbol zastępczy tekstu 35">
            <a:extLst>
              <a:ext uri="{FF2B5EF4-FFF2-40B4-BE49-F238E27FC236}">
                <a16:creationId xmlns:a16="http://schemas.microsoft.com/office/drawing/2014/main" id="{F1036C94-F587-4639-BBA6-4E3DC0D89E7D}"/>
              </a:ext>
            </a:extLst>
          </p:cNvPr>
          <p:cNvSpPr>
            <a:spLocks noGrp="1"/>
          </p:cNvSpPr>
          <p:nvPr>
            <p:ph type="body" sz="quarter" idx="30"/>
          </p:nvPr>
        </p:nvSpPr>
        <p:spPr/>
        <p:txBody>
          <a:bodyPr/>
          <a:lstStyle/>
          <a:p>
            <a:r>
              <a:rPr lang="pl-PL" sz="4800" dirty="0"/>
              <a:t>Immunoglobuliny</a:t>
            </a:r>
            <a:endParaRPr lang="en-US" sz="4800" dirty="0"/>
          </a:p>
        </p:txBody>
      </p:sp>
      <p:sp>
        <p:nvSpPr>
          <p:cNvPr id="38" name="Symbol zastępczy tekstu 37">
            <a:extLst>
              <a:ext uri="{FF2B5EF4-FFF2-40B4-BE49-F238E27FC236}">
                <a16:creationId xmlns:a16="http://schemas.microsoft.com/office/drawing/2014/main" id="{BA0698B6-B1F3-4744-81EC-0274F420CB9C}"/>
              </a:ext>
            </a:extLst>
          </p:cNvPr>
          <p:cNvSpPr>
            <a:spLocks noGrp="1"/>
          </p:cNvSpPr>
          <p:nvPr>
            <p:ph type="body" sz="quarter" idx="32"/>
          </p:nvPr>
        </p:nvSpPr>
        <p:spPr>
          <a:xfrm>
            <a:off x="10035534" y="6537751"/>
            <a:ext cx="4755433" cy="1250157"/>
          </a:xfrm>
        </p:spPr>
        <p:txBody>
          <a:bodyPr/>
          <a:lstStyle/>
          <a:p>
            <a:r>
              <a:rPr lang="pl-PL" sz="3200" dirty="0"/>
              <a:t>Mogą być stosowane u części</a:t>
            </a:r>
          </a:p>
          <a:p>
            <a:r>
              <a:rPr lang="pl-PL" sz="3200" dirty="0"/>
              <a:t>chorych z ciężkimi, nawracającymi zakażeniami bakteryjnymi</a:t>
            </a:r>
            <a:br>
              <a:rPr lang="pl-PL" sz="3200" dirty="0"/>
            </a:br>
            <a:r>
              <a:rPr lang="pl-PL" sz="3200" dirty="0"/>
              <a:t>i </a:t>
            </a:r>
            <a:r>
              <a:rPr lang="pl-PL" sz="3200" dirty="0" err="1"/>
              <a:t>hypogammaglobulinemią</a:t>
            </a:r>
            <a:r>
              <a:rPr lang="pl-PL" sz="3200" dirty="0"/>
              <a:t>.</a:t>
            </a:r>
            <a:endParaRPr lang="en-US" sz="3200" dirty="0"/>
          </a:p>
        </p:txBody>
      </p:sp>
      <p:sp>
        <p:nvSpPr>
          <p:cNvPr id="39" name="Symbol zastępczy tekstu 38">
            <a:extLst>
              <a:ext uri="{FF2B5EF4-FFF2-40B4-BE49-F238E27FC236}">
                <a16:creationId xmlns:a16="http://schemas.microsoft.com/office/drawing/2014/main" id="{89F8BA9D-51D7-4F1D-ACF0-C92C30B1DEDE}"/>
              </a:ext>
            </a:extLst>
          </p:cNvPr>
          <p:cNvSpPr>
            <a:spLocks noGrp="1"/>
          </p:cNvSpPr>
          <p:nvPr>
            <p:ph type="body" sz="quarter" idx="33"/>
          </p:nvPr>
        </p:nvSpPr>
        <p:spPr/>
        <p:txBody>
          <a:bodyPr/>
          <a:lstStyle/>
          <a:p>
            <a:r>
              <a:rPr lang="pl-PL" dirty="0"/>
              <a:t> </a:t>
            </a:r>
            <a:endParaRPr lang="en-US" dirty="0"/>
          </a:p>
        </p:txBody>
      </p:sp>
      <p:sp>
        <p:nvSpPr>
          <p:cNvPr id="40" name="Symbol zastępczy tekstu 39">
            <a:extLst>
              <a:ext uri="{FF2B5EF4-FFF2-40B4-BE49-F238E27FC236}">
                <a16:creationId xmlns:a16="http://schemas.microsoft.com/office/drawing/2014/main" id="{BA71C4BB-AD06-421B-BD63-5A1E316839DD}"/>
              </a:ext>
            </a:extLst>
          </p:cNvPr>
          <p:cNvSpPr>
            <a:spLocks noGrp="1"/>
          </p:cNvSpPr>
          <p:nvPr>
            <p:ph type="body" sz="quarter" idx="34"/>
          </p:nvPr>
        </p:nvSpPr>
        <p:spPr/>
        <p:txBody>
          <a:bodyPr/>
          <a:lstStyle/>
          <a:p>
            <a:r>
              <a:rPr lang="pl-PL" dirty="0" err="1"/>
              <a:t>Acyklowir</a:t>
            </a:r>
            <a:r>
              <a:rPr lang="pl-PL" dirty="0"/>
              <a:t> </a:t>
            </a:r>
            <a:endParaRPr lang="en-US" dirty="0"/>
          </a:p>
        </p:txBody>
      </p:sp>
      <p:sp>
        <p:nvSpPr>
          <p:cNvPr id="42" name="Symbol zastępczy tekstu 41">
            <a:extLst>
              <a:ext uri="{FF2B5EF4-FFF2-40B4-BE49-F238E27FC236}">
                <a16:creationId xmlns:a16="http://schemas.microsoft.com/office/drawing/2014/main" id="{C50658AB-AB27-4710-8868-137922627655}"/>
              </a:ext>
            </a:extLst>
          </p:cNvPr>
          <p:cNvSpPr>
            <a:spLocks noGrp="1"/>
          </p:cNvSpPr>
          <p:nvPr>
            <p:ph type="body" sz="quarter" idx="36"/>
          </p:nvPr>
        </p:nvSpPr>
        <p:spPr>
          <a:xfrm>
            <a:off x="16066687" y="6537751"/>
            <a:ext cx="5108874" cy="3939749"/>
          </a:xfrm>
        </p:spPr>
        <p:txBody>
          <a:bodyPr/>
          <a:lstStyle/>
          <a:p>
            <a:r>
              <a:rPr lang="pl-PL" sz="3200" dirty="0"/>
              <a:t>U chorych:</a:t>
            </a:r>
          </a:p>
          <a:p>
            <a:pPr marL="285750" indent="-285750">
              <a:buFont typeface="Arial" panose="020B0604020202020204" pitchFamily="34" charset="0"/>
              <a:buChar char="•"/>
            </a:pPr>
            <a:r>
              <a:rPr lang="pl-PL" sz="3200" dirty="0"/>
              <a:t>leczonych inhibitorami proteasomów (bortezomib, karfilzomib, iksazomib),</a:t>
            </a:r>
          </a:p>
          <a:p>
            <a:pPr marL="285750" indent="-285750">
              <a:buFont typeface="Arial" panose="020B0604020202020204" pitchFamily="34" charset="0"/>
              <a:buChar char="•"/>
            </a:pPr>
            <a:r>
              <a:rPr lang="pl-PL" sz="3200" dirty="0"/>
              <a:t>daratumumabem,</a:t>
            </a:r>
          </a:p>
          <a:p>
            <a:pPr marL="285750" indent="-285750">
              <a:buFont typeface="Arial" panose="020B0604020202020204" pitchFamily="34" charset="0"/>
              <a:buChar char="•"/>
            </a:pPr>
            <a:r>
              <a:rPr lang="pl-PL" sz="3200" dirty="0"/>
              <a:t>po AHSCT,</a:t>
            </a:r>
          </a:p>
          <a:p>
            <a:pPr marL="285750" indent="-285750">
              <a:buFont typeface="Arial" panose="020B0604020202020204" pitchFamily="34" charset="0"/>
              <a:buChar char="•"/>
            </a:pPr>
            <a:r>
              <a:rPr lang="pl-PL" sz="3200" dirty="0"/>
              <a:t>z nawracającymi infekcjami,</a:t>
            </a:r>
          </a:p>
          <a:p>
            <a:pPr marL="285750" indent="-285750">
              <a:buFont typeface="Arial" panose="020B0604020202020204" pitchFamily="34" charset="0"/>
              <a:buChar char="•"/>
            </a:pPr>
            <a:r>
              <a:rPr lang="pl-PL" sz="3200" dirty="0"/>
              <a:t>wirusem opryszczki.</a:t>
            </a:r>
            <a:endParaRPr lang="en-US" sz="3200" dirty="0"/>
          </a:p>
        </p:txBody>
      </p:sp>
      <p:sp>
        <p:nvSpPr>
          <p:cNvPr id="26" name="Tytuł 25">
            <a:extLst>
              <a:ext uri="{FF2B5EF4-FFF2-40B4-BE49-F238E27FC236}">
                <a16:creationId xmlns:a16="http://schemas.microsoft.com/office/drawing/2014/main" id="{9480E5DD-9C22-4589-8D12-FC7AF5C8BA6C}"/>
              </a:ext>
            </a:extLst>
          </p:cNvPr>
          <p:cNvSpPr>
            <a:spLocks noGrp="1"/>
          </p:cNvSpPr>
          <p:nvPr>
            <p:ph type="title"/>
          </p:nvPr>
        </p:nvSpPr>
        <p:spPr/>
        <p:txBody>
          <a:bodyPr/>
          <a:lstStyle/>
          <a:p>
            <a:r>
              <a:rPr lang="pl-PL" dirty="0"/>
              <a:t>Profilaktyka infekcji</a:t>
            </a:r>
            <a:endParaRPr lang="en-US" dirty="0"/>
          </a:p>
        </p:txBody>
      </p:sp>
    </p:spTree>
    <p:extLst>
      <p:ext uri="{BB962C8B-B14F-4D97-AF65-F5344CB8AC3E}">
        <p14:creationId xmlns:p14="http://schemas.microsoft.com/office/powerpoint/2010/main" val="67606069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7" y="0"/>
            <a:ext cx="2425065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38411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275" y="0"/>
            <a:ext cx="24067699" cy="13421634"/>
          </a:xfrm>
        </p:spPr>
      </p:pic>
    </p:spTree>
    <p:extLst>
      <p:ext uri="{BB962C8B-B14F-4D97-AF65-F5344CB8AC3E}">
        <p14:creationId xmlns:p14="http://schemas.microsoft.com/office/powerpoint/2010/main" val="322841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object 2"/>
          <p:cNvSpPr/>
          <p:nvPr/>
        </p:nvSpPr>
        <p:spPr>
          <a:xfrm>
            <a:off x="8255000" y="1627420"/>
            <a:ext cx="6756400" cy="3022600"/>
          </a:xfrm>
          <a:custGeom>
            <a:avLst/>
            <a:gdLst/>
            <a:ahLst/>
            <a:cxnLst/>
            <a:rect l="l" t="t" r="r" b="b"/>
            <a:pathLst>
              <a:path w="3378200" h="1511300">
                <a:moveTo>
                  <a:pt x="1689100" y="1511300"/>
                </a:moveTo>
                <a:lnTo>
                  <a:pt x="0" y="1511300"/>
                </a:lnTo>
                <a:lnTo>
                  <a:pt x="0" y="0"/>
                </a:lnTo>
                <a:lnTo>
                  <a:pt x="3378200" y="0"/>
                </a:lnTo>
                <a:lnTo>
                  <a:pt x="3378200" y="1511300"/>
                </a:lnTo>
                <a:lnTo>
                  <a:pt x="1689100" y="1511300"/>
                </a:lnTo>
                <a:close/>
              </a:path>
            </a:pathLst>
          </a:custGeom>
          <a:ln w="9344">
            <a:solidFill>
              <a:srgbClr val="000000"/>
            </a:solidFill>
          </a:ln>
        </p:spPr>
        <p:txBody>
          <a:bodyPr wrap="square" lIns="0" tIns="0" rIns="0" bIns="0" rtlCol="0">
            <a:noAutofit/>
          </a:bodyPr>
          <a:lstStyle/>
          <a:p>
            <a:endParaRPr sz="5600"/>
          </a:p>
        </p:txBody>
      </p:sp>
      <p:sp>
        <p:nvSpPr>
          <p:cNvPr id="3" name="object 3"/>
          <p:cNvSpPr txBox="1"/>
          <p:nvPr/>
        </p:nvSpPr>
        <p:spPr>
          <a:xfrm>
            <a:off x="9347200" y="2254800"/>
            <a:ext cx="4622800" cy="1838960"/>
          </a:xfrm>
          <a:prstGeom prst="rect">
            <a:avLst/>
          </a:prstGeom>
        </p:spPr>
        <p:txBody>
          <a:bodyPr vert="horz" wrap="square" lIns="0" tIns="0" rIns="0" bIns="0" rtlCol="0">
            <a:noAutofit/>
          </a:bodyPr>
          <a:lstStyle/>
          <a:p>
            <a:pPr marL="25400">
              <a:lnSpc>
                <a:spcPct val="100000"/>
              </a:lnSpc>
            </a:pPr>
            <a:r>
              <a:rPr sz="12000" dirty="0">
                <a:latin typeface="Arial"/>
                <a:cs typeface="Arial"/>
              </a:rPr>
              <a:t>MGUS</a:t>
            </a:r>
            <a:endParaRPr sz="12000">
              <a:latin typeface="Arial"/>
              <a:cs typeface="Arial"/>
            </a:endParaRPr>
          </a:p>
        </p:txBody>
      </p:sp>
      <p:sp>
        <p:nvSpPr>
          <p:cNvPr id="4" name="object 4"/>
          <p:cNvSpPr/>
          <p:nvPr/>
        </p:nvSpPr>
        <p:spPr>
          <a:xfrm>
            <a:off x="3708400" y="8460020"/>
            <a:ext cx="5524500" cy="3101340"/>
          </a:xfrm>
          <a:custGeom>
            <a:avLst/>
            <a:gdLst/>
            <a:ahLst/>
            <a:cxnLst/>
            <a:rect l="l" t="t" r="r" b="b"/>
            <a:pathLst>
              <a:path w="2762250" h="1550670">
                <a:moveTo>
                  <a:pt x="1380489" y="0"/>
                </a:moveTo>
                <a:lnTo>
                  <a:pt x="1264402" y="2494"/>
                </a:lnTo>
                <a:lnTo>
                  <a:pt x="1151423" y="9862"/>
                </a:lnTo>
                <a:lnTo>
                  <a:pt x="1041860" y="21928"/>
                </a:lnTo>
                <a:lnTo>
                  <a:pt x="936020" y="38516"/>
                </a:lnTo>
                <a:lnTo>
                  <a:pt x="834211" y="59451"/>
                </a:lnTo>
                <a:lnTo>
                  <a:pt x="736740" y="84559"/>
                </a:lnTo>
                <a:lnTo>
                  <a:pt x="643916" y="113663"/>
                </a:lnTo>
                <a:lnTo>
                  <a:pt x="556046" y="146588"/>
                </a:lnTo>
                <a:lnTo>
                  <a:pt x="473438" y="183160"/>
                </a:lnTo>
                <a:lnTo>
                  <a:pt x="396398" y="223202"/>
                </a:lnTo>
                <a:lnTo>
                  <a:pt x="325236" y="266540"/>
                </a:lnTo>
                <a:lnTo>
                  <a:pt x="260258" y="312999"/>
                </a:lnTo>
                <a:lnTo>
                  <a:pt x="201772" y="362402"/>
                </a:lnTo>
                <a:lnTo>
                  <a:pt x="150087" y="414576"/>
                </a:lnTo>
                <a:lnTo>
                  <a:pt x="105509" y="469344"/>
                </a:lnTo>
                <a:lnTo>
                  <a:pt x="68346" y="526531"/>
                </a:lnTo>
                <a:lnTo>
                  <a:pt x="38906" y="585963"/>
                </a:lnTo>
                <a:lnTo>
                  <a:pt x="17496" y="647463"/>
                </a:lnTo>
                <a:lnTo>
                  <a:pt x="4425" y="710857"/>
                </a:lnTo>
                <a:lnTo>
                  <a:pt x="0" y="775969"/>
                </a:lnTo>
                <a:lnTo>
                  <a:pt x="4425" y="841073"/>
                </a:lnTo>
                <a:lnTo>
                  <a:pt x="17496" y="904440"/>
                </a:lnTo>
                <a:lnTo>
                  <a:pt x="38906" y="965899"/>
                </a:lnTo>
                <a:lnTo>
                  <a:pt x="68346" y="1025276"/>
                </a:lnTo>
                <a:lnTo>
                  <a:pt x="105509" y="1082397"/>
                </a:lnTo>
                <a:lnTo>
                  <a:pt x="150087" y="1137089"/>
                </a:lnTo>
                <a:lnTo>
                  <a:pt x="201772" y="1189179"/>
                </a:lnTo>
                <a:lnTo>
                  <a:pt x="260258" y="1238493"/>
                </a:lnTo>
                <a:lnTo>
                  <a:pt x="325236" y="1284859"/>
                </a:lnTo>
                <a:lnTo>
                  <a:pt x="396398" y="1328102"/>
                </a:lnTo>
                <a:lnTo>
                  <a:pt x="473438" y="1368050"/>
                </a:lnTo>
                <a:lnTo>
                  <a:pt x="556046" y="1404528"/>
                </a:lnTo>
                <a:lnTo>
                  <a:pt x="643916" y="1437364"/>
                </a:lnTo>
                <a:lnTo>
                  <a:pt x="736740" y="1466385"/>
                </a:lnTo>
                <a:lnTo>
                  <a:pt x="834211" y="1491416"/>
                </a:lnTo>
                <a:lnTo>
                  <a:pt x="936020" y="1512285"/>
                </a:lnTo>
                <a:lnTo>
                  <a:pt x="1041860" y="1528818"/>
                </a:lnTo>
                <a:lnTo>
                  <a:pt x="1151423" y="1540842"/>
                </a:lnTo>
                <a:lnTo>
                  <a:pt x="1264402" y="1548184"/>
                </a:lnTo>
                <a:lnTo>
                  <a:pt x="1380489" y="1550669"/>
                </a:lnTo>
                <a:lnTo>
                  <a:pt x="1496586" y="1548184"/>
                </a:lnTo>
                <a:lnTo>
                  <a:pt x="1609591" y="1540842"/>
                </a:lnTo>
                <a:lnTo>
                  <a:pt x="1719196" y="1528818"/>
                </a:lnTo>
                <a:lnTo>
                  <a:pt x="1825091" y="1512285"/>
                </a:lnTo>
                <a:lnTo>
                  <a:pt x="1926967" y="1491416"/>
                </a:lnTo>
                <a:lnTo>
                  <a:pt x="2024513" y="1466385"/>
                </a:lnTo>
                <a:lnTo>
                  <a:pt x="2117420" y="1437364"/>
                </a:lnTo>
                <a:lnTo>
                  <a:pt x="2205380" y="1404528"/>
                </a:lnTo>
                <a:lnTo>
                  <a:pt x="2288082" y="1368050"/>
                </a:lnTo>
                <a:lnTo>
                  <a:pt x="2365216" y="1328102"/>
                </a:lnTo>
                <a:lnTo>
                  <a:pt x="2436473" y="1284859"/>
                </a:lnTo>
                <a:lnTo>
                  <a:pt x="2501544" y="1238493"/>
                </a:lnTo>
                <a:lnTo>
                  <a:pt x="2560119" y="1189179"/>
                </a:lnTo>
                <a:lnTo>
                  <a:pt x="2611888" y="1137089"/>
                </a:lnTo>
                <a:lnTo>
                  <a:pt x="2656542" y="1082397"/>
                </a:lnTo>
                <a:lnTo>
                  <a:pt x="2693771" y="1025276"/>
                </a:lnTo>
                <a:lnTo>
                  <a:pt x="2723266" y="965899"/>
                </a:lnTo>
                <a:lnTo>
                  <a:pt x="2744717" y="904440"/>
                </a:lnTo>
                <a:lnTo>
                  <a:pt x="2757815" y="841073"/>
                </a:lnTo>
                <a:lnTo>
                  <a:pt x="2762250" y="775969"/>
                </a:lnTo>
                <a:lnTo>
                  <a:pt x="2757815" y="710857"/>
                </a:lnTo>
                <a:lnTo>
                  <a:pt x="2744717" y="647463"/>
                </a:lnTo>
                <a:lnTo>
                  <a:pt x="2723266" y="585963"/>
                </a:lnTo>
                <a:lnTo>
                  <a:pt x="2693771" y="526531"/>
                </a:lnTo>
                <a:lnTo>
                  <a:pt x="2656542" y="469344"/>
                </a:lnTo>
                <a:lnTo>
                  <a:pt x="2611888" y="414576"/>
                </a:lnTo>
                <a:lnTo>
                  <a:pt x="2560119" y="362402"/>
                </a:lnTo>
                <a:lnTo>
                  <a:pt x="2501544" y="312999"/>
                </a:lnTo>
                <a:lnTo>
                  <a:pt x="2436473" y="266540"/>
                </a:lnTo>
                <a:lnTo>
                  <a:pt x="2365216" y="223202"/>
                </a:lnTo>
                <a:lnTo>
                  <a:pt x="2288082" y="183160"/>
                </a:lnTo>
                <a:lnTo>
                  <a:pt x="2205380" y="146588"/>
                </a:lnTo>
                <a:lnTo>
                  <a:pt x="2117420" y="113663"/>
                </a:lnTo>
                <a:lnTo>
                  <a:pt x="2024513" y="84559"/>
                </a:lnTo>
                <a:lnTo>
                  <a:pt x="1926967" y="59451"/>
                </a:lnTo>
                <a:lnTo>
                  <a:pt x="1825091" y="38516"/>
                </a:lnTo>
                <a:lnTo>
                  <a:pt x="1719196" y="21928"/>
                </a:lnTo>
                <a:lnTo>
                  <a:pt x="1609591" y="9862"/>
                </a:lnTo>
                <a:lnTo>
                  <a:pt x="1496586" y="2494"/>
                </a:lnTo>
                <a:lnTo>
                  <a:pt x="1380489" y="0"/>
                </a:lnTo>
                <a:close/>
              </a:path>
            </a:pathLst>
          </a:custGeom>
          <a:solidFill>
            <a:srgbClr val="FF99CC"/>
          </a:solidFill>
        </p:spPr>
        <p:txBody>
          <a:bodyPr wrap="square" lIns="0" tIns="0" rIns="0" bIns="0" rtlCol="0">
            <a:noAutofit/>
          </a:bodyPr>
          <a:lstStyle/>
          <a:p>
            <a:endParaRPr sz="5600"/>
          </a:p>
        </p:txBody>
      </p:sp>
      <p:sp>
        <p:nvSpPr>
          <p:cNvPr id="5" name="object 5"/>
          <p:cNvSpPr/>
          <p:nvPr/>
        </p:nvSpPr>
        <p:spPr>
          <a:xfrm>
            <a:off x="3708400" y="8460020"/>
            <a:ext cx="5524500" cy="3101340"/>
          </a:xfrm>
          <a:custGeom>
            <a:avLst/>
            <a:gdLst/>
            <a:ahLst/>
            <a:cxnLst/>
            <a:rect l="l" t="t" r="r" b="b"/>
            <a:pathLst>
              <a:path w="2762250" h="1550670">
                <a:moveTo>
                  <a:pt x="1380489" y="0"/>
                </a:moveTo>
                <a:lnTo>
                  <a:pt x="1496586" y="2494"/>
                </a:lnTo>
                <a:lnTo>
                  <a:pt x="1609591" y="9862"/>
                </a:lnTo>
                <a:lnTo>
                  <a:pt x="1719196" y="21928"/>
                </a:lnTo>
                <a:lnTo>
                  <a:pt x="1825091" y="38516"/>
                </a:lnTo>
                <a:lnTo>
                  <a:pt x="1926967" y="59451"/>
                </a:lnTo>
                <a:lnTo>
                  <a:pt x="2024513" y="84559"/>
                </a:lnTo>
                <a:lnTo>
                  <a:pt x="2117420" y="113663"/>
                </a:lnTo>
                <a:lnTo>
                  <a:pt x="2205380" y="146588"/>
                </a:lnTo>
                <a:lnTo>
                  <a:pt x="2288082" y="183160"/>
                </a:lnTo>
                <a:lnTo>
                  <a:pt x="2365216" y="223202"/>
                </a:lnTo>
                <a:lnTo>
                  <a:pt x="2436473" y="266540"/>
                </a:lnTo>
                <a:lnTo>
                  <a:pt x="2501544" y="312999"/>
                </a:lnTo>
                <a:lnTo>
                  <a:pt x="2560119" y="362402"/>
                </a:lnTo>
                <a:lnTo>
                  <a:pt x="2611888" y="414576"/>
                </a:lnTo>
                <a:lnTo>
                  <a:pt x="2656542" y="469344"/>
                </a:lnTo>
                <a:lnTo>
                  <a:pt x="2693771" y="526531"/>
                </a:lnTo>
                <a:lnTo>
                  <a:pt x="2723266" y="585963"/>
                </a:lnTo>
                <a:lnTo>
                  <a:pt x="2744717" y="647463"/>
                </a:lnTo>
                <a:lnTo>
                  <a:pt x="2757815" y="710857"/>
                </a:lnTo>
                <a:lnTo>
                  <a:pt x="2762250" y="775969"/>
                </a:lnTo>
                <a:lnTo>
                  <a:pt x="2757815" y="841073"/>
                </a:lnTo>
                <a:lnTo>
                  <a:pt x="2744717" y="904440"/>
                </a:lnTo>
                <a:lnTo>
                  <a:pt x="2723266" y="965899"/>
                </a:lnTo>
                <a:lnTo>
                  <a:pt x="2693771" y="1025276"/>
                </a:lnTo>
                <a:lnTo>
                  <a:pt x="2656542" y="1082397"/>
                </a:lnTo>
                <a:lnTo>
                  <a:pt x="2611888" y="1137089"/>
                </a:lnTo>
                <a:lnTo>
                  <a:pt x="2560119" y="1189179"/>
                </a:lnTo>
                <a:lnTo>
                  <a:pt x="2501544" y="1238493"/>
                </a:lnTo>
                <a:lnTo>
                  <a:pt x="2436473" y="1284859"/>
                </a:lnTo>
                <a:lnTo>
                  <a:pt x="2365216" y="1328102"/>
                </a:lnTo>
                <a:lnTo>
                  <a:pt x="2288082" y="1368050"/>
                </a:lnTo>
                <a:lnTo>
                  <a:pt x="2205380" y="1404528"/>
                </a:lnTo>
                <a:lnTo>
                  <a:pt x="2117420" y="1437364"/>
                </a:lnTo>
                <a:lnTo>
                  <a:pt x="2024513" y="1466385"/>
                </a:lnTo>
                <a:lnTo>
                  <a:pt x="1926967" y="1491416"/>
                </a:lnTo>
                <a:lnTo>
                  <a:pt x="1825091" y="1512285"/>
                </a:lnTo>
                <a:lnTo>
                  <a:pt x="1719196" y="1528818"/>
                </a:lnTo>
                <a:lnTo>
                  <a:pt x="1609591" y="1540842"/>
                </a:lnTo>
                <a:lnTo>
                  <a:pt x="1496586" y="1548184"/>
                </a:lnTo>
                <a:lnTo>
                  <a:pt x="1380489" y="1550669"/>
                </a:lnTo>
                <a:lnTo>
                  <a:pt x="1264402" y="1548184"/>
                </a:lnTo>
                <a:lnTo>
                  <a:pt x="1151423" y="1540842"/>
                </a:lnTo>
                <a:lnTo>
                  <a:pt x="1041860" y="1528818"/>
                </a:lnTo>
                <a:lnTo>
                  <a:pt x="936020" y="1512285"/>
                </a:lnTo>
                <a:lnTo>
                  <a:pt x="834211" y="1491416"/>
                </a:lnTo>
                <a:lnTo>
                  <a:pt x="736740" y="1466385"/>
                </a:lnTo>
                <a:lnTo>
                  <a:pt x="643916" y="1437364"/>
                </a:lnTo>
                <a:lnTo>
                  <a:pt x="556046" y="1404528"/>
                </a:lnTo>
                <a:lnTo>
                  <a:pt x="473438" y="1368050"/>
                </a:lnTo>
                <a:lnTo>
                  <a:pt x="396398" y="1328102"/>
                </a:lnTo>
                <a:lnTo>
                  <a:pt x="325236" y="1284859"/>
                </a:lnTo>
                <a:lnTo>
                  <a:pt x="260258" y="1238493"/>
                </a:lnTo>
                <a:lnTo>
                  <a:pt x="201772" y="1189179"/>
                </a:lnTo>
                <a:lnTo>
                  <a:pt x="150087" y="1137089"/>
                </a:lnTo>
                <a:lnTo>
                  <a:pt x="105509" y="1082397"/>
                </a:lnTo>
                <a:lnTo>
                  <a:pt x="68346" y="1025276"/>
                </a:lnTo>
                <a:lnTo>
                  <a:pt x="38906" y="965899"/>
                </a:lnTo>
                <a:lnTo>
                  <a:pt x="17496" y="904440"/>
                </a:lnTo>
                <a:lnTo>
                  <a:pt x="4425" y="841073"/>
                </a:lnTo>
                <a:lnTo>
                  <a:pt x="0" y="775969"/>
                </a:lnTo>
                <a:lnTo>
                  <a:pt x="4425" y="710857"/>
                </a:lnTo>
                <a:lnTo>
                  <a:pt x="17496" y="647463"/>
                </a:lnTo>
                <a:lnTo>
                  <a:pt x="38906" y="585963"/>
                </a:lnTo>
                <a:lnTo>
                  <a:pt x="68346" y="526531"/>
                </a:lnTo>
                <a:lnTo>
                  <a:pt x="105509" y="469344"/>
                </a:lnTo>
                <a:lnTo>
                  <a:pt x="150087" y="414576"/>
                </a:lnTo>
                <a:lnTo>
                  <a:pt x="201772" y="362402"/>
                </a:lnTo>
                <a:lnTo>
                  <a:pt x="260258" y="312999"/>
                </a:lnTo>
                <a:lnTo>
                  <a:pt x="325236" y="266540"/>
                </a:lnTo>
                <a:lnTo>
                  <a:pt x="396398" y="223202"/>
                </a:lnTo>
                <a:lnTo>
                  <a:pt x="473438" y="183160"/>
                </a:lnTo>
                <a:lnTo>
                  <a:pt x="556046" y="146588"/>
                </a:lnTo>
                <a:lnTo>
                  <a:pt x="643916" y="113663"/>
                </a:lnTo>
                <a:lnTo>
                  <a:pt x="736740" y="84559"/>
                </a:lnTo>
                <a:lnTo>
                  <a:pt x="834211" y="59451"/>
                </a:lnTo>
                <a:lnTo>
                  <a:pt x="936020" y="38516"/>
                </a:lnTo>
                <a:lnTo>
                  <a:pt x="1041860" y="21928"/>
                </a:lnTo>
                <a:lnTo>
                  <a:pt x="1151423" y="9862"/>
                </a:lnTo>
                <a:lnTo>
                  <a:pt x="1264402" y="2494"/>
                </a:lnTo>
                <a:lnTo>
                  <a:pt x="1380489" y="0"/>
                </a:lnTo>
                <a:close/>
              </a:path>
            </a:pathLst>
          </a:custGeom>
          <a:ln w="9344">
            <a:solidFill>
              <a:srgbClr val="000000"/>
            </a:solidFill>
          </a:ln>
        </p:spPr>
        <p:txBody>
          <a:bodyPr wrap="square" lIns="0" tIns="0" rIns="0" bIns="0" rtlCol="0">
            <a:noAutofit/>
          </a:bodyPr>
          <a:lstStyle/>
          <a:p>
            <a:endParaRPr sz="5600"/>
          </a:p>
        </p:txBody>
      </p:sp>
      <p:sp>
        <p:nvSpPr>
          <p:cNvPr id="6" name="object 6"/>
          <p:cNvSpPr/>
          <p:nvPr/>
        </p:nvSpPr>
        <p:spPr>
          <a:xfrm>
            <a:off x="3708400" y="846002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noAutofit/>
          </a:bodyPr>
          <a:lstStyle/>
          <a:p>
            <a:endParaRPr sz="5600"/>
          </a:p>
        </p:txBody>
      </p:sp>
      <p:sp>
        <p:nvSpPr>
          <p:cNvPr id="7" name="object 7"/>
          <p:cNvSpPr/>
          <p:nvPr/>
        </p:nvSpPr>
        <p:spPr>
          <a:xfrm>
            <a:off x="9232900" y="1156390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noAutofit/>
          </a:bodyPr>
          <a:lstStyle/>
          <a:p>
            <a:endParaRPr sz="5600"/>
          </a:p>
        </p:txBody>
      </p:sp>
      <p:sp>
        <p:nvSpPr>
          <p:cNvPr id="8" name="object 8"/>
          <p:cNvSpPr/>
          <p:nvPr/>
        </p:nvSpPr>
        <p:spPr>
          <a:xfrm>
            <a:off x="9499600" y="7672620"/>
            <a:ext cx="8229600" cy="5562600"/>
          </a:xfrm>
          <a:custGeom>
            <a:avLst/>
            <a:gdLst/>
            <a:ahLst/>
            <a:cxnLst/>
            <a:rect l="l" t="t" r="r" b="b"/>
            <a:pathLst>
              <a:path w="4114800" h="2781300">
                <a:moveTo>
                  <a:pt x="2057400" y="0"/>
                </a:moveTo>
                <a:lnTo>
                  <a:pt x="1884655" y="4462"/>
                </a:lnTo>
                <a:lnTo>
                  <a:pt x="1716488" y="17644"/>
                </a:lnTo>
                <a:lnTo>
                  <a:pt x="1553362" y="39232"/>
                </a:lnTo>
                <a:lnTo>
                  <a:pt x="1395740" y="68915"/>
                </a:lnTo>
                <a:lnTo>
                  <a:pt x="1244084" y="106382"/>
                </a:lnTo>
                <a:lnTo>
                  <a:pt x="1098857" y="151321"/>
                </a:lnTo>
                <a:lnTo>
                  <a:pt x="960522" y="203422"/>
                </a:lnTo>
                <a:lnTo>
                  <a:pt x="829543" y="262371"/>
                </a:lnTo>
                <a:lnTo>
                  <a:pt x="706382" y="327859"/>
                </a:lnTo>
                <a:lnTo>
                  <a:pt x="591502" y="399573"/>
                </a:lnTo>
                <a:lnTo>
                  <a:pt x="485366" y="477202"/>
                </a:lnTo>
                <a:lnTo>
                  <a:pt x="388437" y="560435"/>
                </a:lnTo>
                <a:lnTo>
                  <a:pt x="301177" y="648960"/>
                </a:lnTo>
                <a:lnTo>
                  <a:pt x="224050" y="742466"/>
                </a:lnTo>
                <a:lnTo>
                  <a:pt x="157519" y="840640"/>
                </a:lnTo>
                <a:lnTo>
                  <a:pt x="102047" y="943173"/>
                </a:lnTo>
                <a:lnTo>
                  <a:pt x="58095" y="1049751"/>
                </a:lnTo>
                <a:lnTo>
                  <a:pt x="26128" y="1160064"/>
                </a:lnTo>
                <a:lnTo>
                  <a:pt x="6609" y="1273801"/>
                </a:lnTo>
                <a:lnTo>
                  <a:pt x="0" y="1390649"/>
                </a:lnTo>
                <a:lnTo>
                  <a:pt x="6609" y="1507498"/>
                </a:lnTo>
                <a:lnTo>
                  <a:pt x="26128" y="1621235"/>
                </a:lnTo>
                <a:lnTo>
                  <a:pt x="58095" y="1731548"/>
                </a:lnTo>
                <a:lnTo>
                  <a:pt x="102047" y="1838126"/>
                </a:lnTo>
                <a:lnTo>
                  <a:pt x="157519" y="1940659"/>
                </a:lnTo>
                <a:lnTo>
                  <a:pt x="224050" y="2038833"/>
                </a:lnTo>
                <a:lnTo>
                  <a:pt x="301177" y="2132339"/>
                </a:lnTo>
                <a:lnTo>
                  <a:pt x="388437" y="2220864"/>
                </a:lnTo>
                <a:lnTo>
                  <a:pt x="485366" y="2304097"/>
                </a:lnTo>
                <a:lnTo>
                  <a:pt x="591502" y="2381726"/>
                </a:lnTo>
                <a:lnTo>
                  <a:pt x="706382" y="2453440"/>
                </a:lnTo>
                <a:lnTo>
                  <a:pt x="829543" y="2518928"/>
                </a:lnTo>
                <a:lnTo>
                  <a:pt x="960522" y="2577877"/>
                </a:lnTo>
                <a:lnTo>
                  <a:pt x="1098857" y="2629978"/>
                </a:lnTo>
                <a:lnTo>
                  <a:pt x="1244084" y="2674917"/>
                </a:lnTo>
                <a:lnTo>
                  <a:pt x="1395740" y="2712384"/>
                </a:lnTo>
                <a:lnTo>
                  <a:pt x="1553362" y="2742067"/>
                </a:lnTo>
                <a:lnTo>
                  <a:pt x="1716488" y="2763655"/>
                </a:lnTo>
                <a:lnTo>
                  <a:pt x="1884655" y="2776837"/>
                </a:lnTo>
                <a:lnTo>
                  <a:pt x="2057400" y="2781299"/>
                </a:lnTo>
                <a:lnTo>
                  <a:pt x="2230316" y="2776837"/>
                </a:lnTo>
                <a:lnTo>
                  <a:pt x="2398619" y="2763655"/>
                </a:lnTo>
                <a:lnTo>
                  <a:pt x="2561850" y="2742067"/>
                </a:lnTo>
                <a:lnTo>
                  <a:pt x="2719547" y="2712384"/>
                </a:lnTo>
                <a:lnTo>
                  <a:pt x="2871251" y="2674917"/>
                </a:lnTo>
                <a:lnTo>
                  <a:pt x="3016502" y="2629978"/>
                </a:lnTo>
                <a:lnTo>
                  <a:pt x="3154840" y="2577877"/>
                </a:lnTo>
                <a:lnTo>
                  <a:pt x="3285804" y="2518928"/>
                </a:lnTo>
                <a:lnTo>
                  <a:pt x="3408936" y="2453440"/>
                </a:lnTo>
                <a:lnTo>
                  <a:pt x="3523773" y="2381726"/>
                </a:lnTo>
                <a:lnTo>
                  <a:pt x="3629857" y="2304097"/>
                </a:lnTo>
                <a:lnTo>
                  <a:pt x="3726728" y="2220864"/>
                </a:lnTo>
                <a:lnTo>
                  <a:pt x="3813925" y="2132339"/>
                </a:lnTo>
                <a:lnTo>
                  <a:pt x="3890989" y="2038833"/>
                </a:lnTo>
                <a:lnTo>
                  <a:pt x="3957458" y="1940659"/>
                </a:lnTo>
                <a:lnTo>
                  <a:pt x="4012874" y="1838126"/>
                </a:lnTo>
                <a:lnTo>
                  <a:pt x="4056777" y="1731548"/>
                </a:lnTo>
                <a:lnTo>
                  <a:pt x="4088705" y="1621235"/>
                </a:lnTo>
                <a:lnTo>
                  <a:pt x="4108199" y="1507498"/>
                </a:lnTo>
                <a:lnTo>
                  <a:pt x="4114800" y="1390649"/>
                </a:lnTo>
                <a:lnTo>
                  <a:pt x="4108199" y="1273801"/>
                </a:lnTo>
                <a:lnTo>
                  <a:pt x="4088705" y="1160064"/>
                </a:lnTo>
                <a:lnTo>
                  <a:pt x="4056777" y="1049751"/>
                </a:lnTo>
                <a:lnTo>
                  <a:pt x="4012874" y="943173"/>
                </a:lnTo>
                <a:lnTo>
                  <a:pt x="3957458" y="840640"/>
                </a:lnTo>
                <a:lnTo>
                  <a:pt x="3890989" y="742466"/>
                </a:lnTo>
                <a:lnTo>
                  <a:pt x="3813925" y="648960"/>
                </a:lnTo>
                <a:lnTo>
                  <a:pt x="3726728" y="560435"/>
                </a:lnTo>
                <a:lnTo>
                  <a:pt x="3629857" y="477202"/>
                </a:lnTo>
                <a:lnTo>
                  <a:pt x="3523773" y="399573"/>
                </a:lnTo>
                <a:lnTo>
                  <a:pt x="3408936" y="327859"/>
                </a:lnTo>
                <a:lnTo>
                  <a:pt x="3285804" y="262371"/>
                </a:lnTo>
                <a:lnTo>
                  <a:pt x="3154840" y="203422"/>
                </a:lnTo>
                <a:lnTo>
                  <a:pt x="3016502" y="151321"/>
                </a:lnTo>
                <a:lnTo>
                  <a:pt x="2871251" y="106382"/>
                </a:lnTo>
                <a:lnTo>
                  <a:pt x="2719547" y="68915"/>
                </a:lnTo>
                <a:lnTo>
                  <a:pt x="2561850" y="39232"/>
                </a:lnTo>
                <a:lnTo>
                  <a:pt x="2398619" y="17644"/>
                </a:lnTo>
                <a:lnTo>
                  <a:pt x="2230316" y="4462"/>
                </a:lnTo>
                <a:lnTo>
                  <a:pt x="2057400" y="0"/>
                </a:lnTo>
                <a:close/>
              </a:path>
            </a:pathLst>
          </a:custGeom>
          <a:solidFill>
            <a:srgbClr val="FFFF00"/>
          </a:solidFill>
        </p:spPr>
        <p:txBody>
          <a:bodyPr wrap="square" lIns="0" tIns="0" rIns="0" bIns="0" rtlCol="0">
            <a:noAutofit/>
          </a:bodyPr>
          <a:lstStyle/>
          <a:p>
            <a:endParaRPr sz="5600"/>
          </a:p>
        </p:txBody>
      </p:sp>
      <p:sp>
        <p:nvSpPr>
          <p:cNvPr id="9" name="object 9"/>
          <p:cNvSpPr/>
          <p:nvPr/>
        </p:nvSpPr>
        <p:spPr>
          <a:xfrm>
            <a:off x="9499600" y="7672620"/>
            <a:ext cx="8229600" cy="5562600"/>
          </a:xfrm>
          <a:custGeom>
            <a:avLst/>
            <a:gdLst/>
            <a:ahLst/>
            <a:cxnLst/>
            <a:rect l="l" t="t" r="r" b="b"/>
            <a:pathLst>
              <a:path w="4114800" h="2781300">
                <a:moveTo>
                  <a:pt x="2057400" y="0"/>
                </a:moveTo>
                <a:lnTo>
                  <a:pt x="2230316" y="4462"/>
                </a:lnTo>
                <a:lnTo>
                  <a:pt x="2398619" y="17644"/>
                </a:lnTo>
                <a:lnTo>
                  <a:pt x="2561850" y="39232"/>
                </a:lnTo>
                <a:lnTo>
                  <a:pt x="2719547" y="68915"/>
                </a:lnTo>
                <a:lnTo>
                  <a:pt x="2871251" y="106382"/>
                </a:lnTo>
                <a:lnTo>
                  <a:pt x="3016502" y="151321"/>
                </a:lnTo>
                <a:lnTo>
                  <a:pt x="3154840" y="203422"/>
                </a:lnTo>
                <a:lnTo>
                  <a:pt x="3285804" y="262371"/>
                </a:lnTo>
                <a:lnTo>
                  <a:pt x="3408936" y="327859"/>
                </a:lnTo>
                <a:lnTo>
                  <a:pt x="3523773" y="399573"/>
                </a:lnTo>
                <a:lnTo>
                  <a:pt x="3629857" y="477202"/>
                </a:lnTo>
                <a:lnTo>
                  <a:pt x="3726728" y="560435"/>
                </a:lnTo>
                <a:lnTo>
                  <a:pt x="3813925" y="648960"/>
                </a:lnTo>
                <a:lnTo>
                  <a:pt x="3890989" y="742466"/>
                </a:lnTo>
                <a:lnTo>
                  <a:pt x="3957458" y="840640"/>
                </a:lnTo>
                <a:lnTo>
                  <a:pt x="4012874" y="943173"/>
                </a:lnTo>
                <a:lnTo>
                  <a:pt x="4056777" y="1049751"/>
                </a:lnTo>
                <a:lnTo>
                  <a:pt x="4088705" y="1160064"/>
                </a:lnTo>
                <a:lnTo>
                  <a:pt x="4108199" y="1273801"/>
                </a:lnTo>
                <a:lnTo>
                  <a:pt x="4114800" y="1390649"/>
                </a:lnTo>
                <a:lnTo>
                  <a:pt x="4108199" y="1507498"/>
                </a:lnTo>
                <a:lnTo>
                  <a:pt x="4088705" y="1621235"/>
                </a:lnTo>
                <a:lnTo>
                  <a:pt x="4056777" y="1731548"/>
                </a:lnTo>
                <a:lnTo>
                  <a:pt x="4012874" y="1838126"/>
                </a:lnTo>
                <a:lnTo>
                  <a:pt x="3957458" y="1940659"/>
                </a:lnTo>
                <a:lnTo>
                  <a:pt x="3890989" y="2038833"/>
                </a:lnTo>
                <a:lnTo>
                  <a:pt x="3813925" y="2132339"/>
                </a:lnTo>
                <a:lnTo>
                  <a:pt x="3726728" y="2220864"/>
                </a:lnTo>
                <a:lnTo>
                  <a:pt x="3629857" y="2304097"/>
                </a:lnTo>
                <a:lnTo>
                  <a:pt x="3523773" y="2381726"/>
                </a:lnTo>
                <a:lnTo>
                  <a:pt x="3408936" y="2453440"/>
                </a:lnTo>
                <a:lnTo>
                  <a:pt x="3285804" y="2518928"/>
                </a:lnTo>
                <a:lnTo>
                  <a:pt x="3154840" y="2577877"/>
                </a:lnTo>
                <a:lnTo>
                  <a:pt x="3016502" y="2629978"/>
                </a:lnTo>
                <a:lnTo>
                  <a:pt x="2871251" y="2674917"/>
                </a:lnTo>
                <a:lnTo>
                  <a:pt x="2719547" y="2712384"/>
                </a:lnTo>
                <a:lnTo>
                  <a:pt x="2561850" y="2742067"/>
                </a:lnTo>
                <a:lnTo>
                  <a:pt x="2398619" y="2763655"/>
                </a:lnTo>
                <a:lnTo>
                  <a:pt x="2230316" y="2776837"/>
                </a:lnTo>
                <a:lnTo>
                  <a:pt x="2057400" y="2781299"/>
                </a:lnTo>
                <a:lnTo>
                  <a:pt x="1884655" y="2776837"/>
                </a:lnTo>
                <a:lnTo>
                  <a:pt x="1716488" y="2763655"/>
                </a:lnTo>
                <a:lnTo>
                  <a:pt x="1553362" y="2742067"/>
                </a:lnTo>
                <a:lnTo>
                  <a:pt x="1395740" y="2712384"/>
                </a:lnTo>
                <a:lnTo>
                  <a:pt x="1244084" y="2674917"/>
                </a:lnTo>
                <a:lnTo>
                  <a:pt x="1098857" y="2629978"/>
                </a:lnTo>
                <a:lnTo>
                  <a:pt x="960522" y="2577877"/>
                </a:lnTo>
                <a:lnTo>
                  <a:pt x="829543" y="2518928"/>
                </a:lnTo>
                <a:lnTo>
                  <a:pt x="706382" y="2453440"/>
                </a:lnTo>
                <a:lnTo>
                  <a:pt x="591502" y="2381726"/>
                </a:lnTo>
                <a:lnTo>
                  <a:pt x="485366" y="2304097"/>
                </a:lnTo>
                <a:lnTo>
                  <a:pt x="388437" y="2220864"/>
                </a:lnTo>
                <a:lnTo>
                  <a:pt x="301177" y="2132339"/>
                </a:lnTo>
                <a:lnTo>
                  <a:pt x="224050" y="2038833"/>
                </a:lnTo>
                <a:lnTo>
                  <a:pt x="157519" y="1940659"/>
                </a:lnTo>
                <a:lnTo>
                  <a:pt x="102047" y="1838126"/>
                </a:lnTo>
                <a:lnTo>
                  <a:pt x="58095" y="1731548"/>
                </a:lnTo>
                <a:lnTo>
                  <a:pt x="26128" y="1621235"/>
                </a:lnTo>
                <a:lnTo>
                  <a:pt x="6609" y="1507498"/>
                </a:lnTo>
                <a:lnTo>
                  <a:pt x="0" y="1390649"/>
                </a:lnTo>
                <a:lnTo>
                  <a:pt x="6609" y="1273801"/>
                </a:lnTo>
                <a:lnTo>
                  <a:pt x="26128" y="1160064"/>
                </a:lnTo>
                <a:lnTo>
                  <a:pt x="58095" y="1049751"/>
                </a:lnTo>
                <a:lnTo>
                  <a:pt x="102047" y="943173"/>
                </a:lnTo>
                <a:lnTo>
                  <a:pt x="157519" y="840640"/>
                </a:lnTo>
                <a:lnTo>
                  <a:pt x="224050" y="742466"/>
                </a:lnTo>
                <a:lnTo>
                  <a:pt x="301177" y="648960"/>
                </a:lnTo>
                <a:lnTo>
                  <a:pt x="388437" y="560435"/>
                </a:lnTo>
                <a:lnTo>
                  <a:pt x="485366" y="477202"/>
                </a:lnTo>
                <a:lnTo>
                  <a:pt x="591502" y="399573"/>
                </a:lnTo>
                <a:lnTo>
                  <a:pt x="706382" y="327859"/>
                </a:lnTo>
                <a:lnTo>
                  <a:pt x="829543" y="262371"/>
                </a:lnTo>
                <a:lnTo>
                  <a:pt x="960522" y="203422"/>
                </a:lnTo>
                <a:lnTo>
                  <a:pt x="1098857" y="151321"/>
                </a:lnTo>
                <a:lnTo>
                  <a:pt x="1244084" y="106382"/>
                </a:lnTo>
                <a:lnTo>
                  <a:pt x="1395740" y="68915"/>
                </a:lnTo>
                <a:lnTo>
                  <a:pt x="1553362" y="39232"/>
                </a:lnTo>
                <a:lnTo>
                  <a:pt x="1716488" y="17644"/>
                </a:lnTo>
                <a:lnTo>
                  <a:pt x="1884655" y="4462"/>
                </a:lnTo>
                <a:lnTo>
                  <a:pt x="2057400" y="0"/>
                </a:lnTo>
                <a:close/>
              </a:path>
            </a:pathLst>
          </a:custGeom>
          <a:ln w="9344">
            <a:solidFill>
              <a:srgbClr val="000000"/>
            </a:solidFill>
          </a:ln>
        </p:spPr>
        <p:txBody>
          <a:bodyPr wrap="square" lIns="0" tIns="0" rIns="0" bIns="0" rtlCol="0">
            <a:noAutofit/>
          </a:bodyPr>
          <a:lstStyle/>
          <a:p>
            <a:endParaRPr sz="5600"/>
          </a:p>
        </p:txBody>
      </p:sp>
      <p:sp>
        <p:nvSpPr>
          <p:cNvPr id="10" name="object 10"/>
          <p:cNvSpPr/>
          <p:nvPr/>
        </p:nvSpPr>
        <p:spPr>
          <a:xfrm>
            <a:off x="9499600" y="767262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noAutofit/>
          </a:bodyPr>
          <a:lstStyle/>
          <a:p>
            <a:endParaRPr sz="5600"/>
          </a:p>
        </p:txBody>
      </p:sp>
      <p:sp>
        <p:nvSpPr>
          <p:cNvPr id="11" name="object 11"/>
          <p:cNvSpPr/>
          <p:nvPr/>
        </p:nvSpPr>
        <p:spPr>
          <a:xfrm>
            <a:off x="17729200" y="1323522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noAutofit/>
          </a:bodyPr>
          <a:lstStyle/>
          <a:p>
            <a:endParaRPr sz="5600"/>
          </a:p>
        </p:txBody>
      </p:sp>
      <p:sp>
        <p:nvSpPr>
          <p:cNvPr id="12" name="object 12"/>
          <p:cNvSpPr/>
          <p:nvPr/>
        </p:nvSpPr>
        <p:spPr>
          <a:xfrm>
            <a:off x="13817600" y="6148621"/>
            <a:ext cx="4851400" cy="3022598"/>
          </a:xfrm>
          <a:custGeom>
            <a:avLst/>
            <a:gdLst/>
            <a:ahLst/>
            <a:cxnLst/>
            <a:rect l="l" t="t" r="r" b="b"/>
            <a:pathLst>
              <a:path w="2425700" h="1511300">
                <a:moveTo>
                  <a:pt x="1212850" y="0"/>
                </a:moveTo>
                <a:lnTo>
                  <a:pt x="1111044" y="2429"/>
                </a:lnTo>
                <a:lnTo>
                  <a:pt x="1011932" y="9602"/>
                </a:lnTo>
                <a:lnTo>
                  <a:pt x="915785" y="21349"/>
                </a:lnTo>
                <a:lnTo>
                  <a:pt x="822878" y="37500"/>
                </a:lnTo>
                <a:lnTo>
                  <a:pt x="733484" y="57884"/>
                </a:lnTo>
                <a:lnTo>
                  <a:pt x="647876" y="82330"/>
                </a:lnTo>
                <a:lnTo>
                  <a:pt x="566328" y="110668"/>
                </a:lnTo>
                <a:lnTo>
                  <a:pt x="489112" y="142727"/>
                </a:lnTo>
                <a:lnTo>
                  <a:pt x="416503" y="178338"/>
                </a:lnTo>
                <a:lnTo>
                  <a:pt x="348773" y="217328"/>
                </a:lnTo>
                <a:lnTo>
                  <a:pt x="286197" y="259529"/>
                </a:lnTo>
                <a:lnTo>
                  <a:pt x="229047" y="304769"/>
                </a:lnTo>
                <a:lnTo>
                  <a:pt x="177596" y="352878"/>
                </a:lnTo>
                <a:lnTo>
                  <a:pt x="132119" y="403686"/>
                </a:lnTo>
                <a:lnTo>
                  <a:pt x="92888" y="457021"/>
                </a:lnTo>
                <a:lnTo>
                  <a:pt x="60177" y="512714"/>
                </a:lnTo>
                <a:lnTo>
                  <a:pt x="34259" y="570594"/>
                </a:lnTo>
                <a:lnTo>
                  <a:pt x="15408" y="630490"/>
                </a:lnTo>
                <a:lnTo>
                  <a:pt x="3897" y="692232"/>
                </a:lnTo>
                <a:lnTo>
                  <a:pt x="0" y="755649"/>
                </a:lnTo>
                <a:lnTo>
                  <a:pt x="3897" y="819067"/>
                </a:lnTo>
                <a:lnTo>
                  <a:pt x="15408" y="880809"/>
                </a:lnTo>
                <a:lnTo>
                  <a:pt x="34259" y="940705"/>
                </a:lnTo>
                <a:lnTo>
                  <a:pt x="60177" y="998585"/>
                </a:lnTo>
                <a:lnTo>
                  <a:pt x="92888" y="1054278"/>
                </a:lnTo>
                <a:lnTo>
                  <a:pt x="132119" y="1107613"/>
                </a:lnTo>
                <a:lnTo>
                  <a:pt x="177596" y="1158421"/>
                </a:lnTo>
                <a:lnTo>
                  <a:pt x="229047" y="1206530"/>
                </a:lnTo>
                <a:lnTo>
                  <a:pt x="286197" y="1251770"/>
                </a:lnTo>
                <a:lnTo>
                  <a:pt x="348773" y="1293971"/>
                </a:lnTo>
                <a:lnTo>
                  <a:pt x="416503" y="1332961"/>
                </a:lnTo>
                <a:lnTo>
                  <a:pt x="489112" y="1368572"/>
                </a:lnTo>
                <a:lnTo>
                  <a:pt x="566328" y="1400631"/>
                </a:lnTo>
                <a:lnTo>
                  <a:pt x="647876" y="1428969"/>
                </a:lnTo>
                <a:lnTo>
                  <a:pt x="733484" y="1453415"/>
                </a:lnTo>
                <a:lnTo>
                  <a:pt x="822878" y="1473799"/>
                </a:lnTo>
                <a:lnTo>
                  <a:pt x="915785" y="1489950"/>
                </a:lnTo>
                <a:lnTo>
                  <a:pt x="1011932" y="1501697"/>
                </a:lnTo>
                <a:lnTo>
                  <a:pt x="1111044" y="1508870"/>
                </a:lnTo>
                <a:lnTo>
                  <a:pt x="1212850" y="1511299"/>
                </a:lnTo>
                <a:lnTo>
                  <a:pt x="1314655" y="1508870"/>
                </a:lnTo>
                <a:lnTo>
                  <a:pt x="1413767" y="1501697"/>
                </a:lnTo>
                <a:lnTo>
                  <a:pt x="1509914" y="1489950"/>
                </a:lnTo>
                <a:lnTo>
                  <a:pt x="1602821" y="1473799"/>
                </a:lnTo>
                <a:lnTo>
                  <a:pt x="1692215" y="1453415"/>
                </a:lnTo>
                <a:lnTo>
                  <a:pt x="1777823" y="1428969"/>
                </a:lnTo>
                <a:lnTo>
                  <a:pt x="1859371" y="1400631"/>
                </a:lnTo>
                <a:lnTo>
                  <a:pt x="1936587" y="1368572"/>
                </a:lnTo>
                <a:lnTo>
                  <a:pt x="2009196" y="1332961"/>
                </a:lnTo>
                <a:lnTo>
                  <a:pt x="2076926" y="1293971"/>
                </a:lnTo>
                <a:lnTo>
                  <a:pt x="2139502" y="1251770"/>
                </a:lnTo>
                <a:lnTo>
                  <a:pt x="2196652" y="1206530"/>
                </a:lnTo>
                <a:lnTo>
                  <a:pt x="2248103" y="1158421"/>
                </a:lnTo>
                <a:lnTo>
                  <a:pt x="2293580" y="1107613"/>
                </a:lnTo>
                <a:lnTo>
                  <a:pt x="2332811" y="1054278"/>
                </a:lnTo>
                <a:lnTo>
                  <a:pt x="2365522" y="998585"/>
                </a:lnTo>
                <a:lnTo>
                  <a:pt x="2391440" y="940705"/>
                </a:lnTo>
                <a:lnTo>
                  <a:pt x="2410291" y="880809"/>
                </a:lnTo>
                <a:lnTo>
                  <a:pt x="2421802" y="819067"/>
                </a:lnTo>
                <a:lnTo>
                  <a:pt x="2425700" y="755649"/>
                </a:lnTo>
                <a:lnTo>
                  <a:pt x="2421802" y="692232"/>
                </a:lnTo>
                <a:lnTo>
                  <a:pt x="2410291" y="630490"/>
                </a:lnTo>
                <a:lnTo>
                  <a:pt x="2391440" y="570594"/>
                </a:lnTo>
                <a:lnTo>
                  <a:pt x="2365522" y="512714"/>
                </a:lnTo>
                <a:lnTo>
                  <a:pt x="2332811" y="457021"/>
                </a:lnTo>
                <a:lnTo>
                  <a:pt x="2293580" y="403686"/>
                </a:lnTo>
                <a:lnTo>
                  <a:pt x="2248103" y="352878"/>
                </a:lnTo>
                <a:lnTo>
                  <a:pt x="2196652" y="304769"/>
                </a:lnTo>
                <a:lnTo>
                  <a:pt x="2139502" y="259529"/>
                </a:lnTo>
                <a:lnTo>
                  <a:pt x="2076926" y="217328"/>
                </a:lnTo>
                <a:lnTo>
                  <a:pt x="2009196" y="178338"/>
                </a:lnTo>
                <a:lnTo>
                  <a:pt x="1936587" y="142727"/>
                </a:lnTo>
                <a:lnTo>
                  <a:pt x="1859371" y="110668"/>
                </a:lnTo>
                <a:lnTo>
                  <a:pt x="1777823" y="82330"/>
                </a:lnTo>
                <a:lnTo>
                  <a:pt x="1692215" y="57884"/>
                </a:lnTo>
                <a:lnTo>
                  <a:pt x="1602821" y="37500"/>
                </a:lnTo>
                <a:lnTo>
                  <a:pt x="1509914" y="21349"/>
                </a:lnTo>
                <a:lnTo>
                  <a:pt x="1413767" y="9602"/>
                </a:lnTo>
                <a:lnTo>
                  <a:pt x="1314655" y="2429"/>
                </a:lnTo>
                <a:lnTo>
                  <a:pt x="1212850" y="0"/>
                </a:lnTo>
                <a:close/>
              </a:path>
            </a:pathLst>
          </a:custGeom>
          <a:solidFill>
            <a:srgbClr val="00FF00"/>
          </a:solidFill>
        </p:spPr>
        <p:txBody>
          <a:bodyPr wrap="square" lIns="0" tIns="0" rIns="0" bIns="0" rtlCol="0">
            <a:noAutofit/>
          </a:bodyPr>
          <a:lstStyle/>
          <a:p>
            <a:endParaRPr sz="5600"/>
          </a:p>
        </p:txBody>
      </p:sp>
      <p:sp>
        <p:nvSpPr>
          <p:cNvPr id="13" name="object 13"/>
          <p:cNvSpPr/>
          <p:nvPr/>
        </p:nvSpPr>
        <p:spPr>
          <a:xfrm>
            <a:off x="13817600" y="6148621"/>
            <a:ext cx="4851400" cy="3022598"/>
          </a:xfrm>
          <a:custGeom>
            <a:avLst/>
            <a:gdLst/>
            <a:ahLst/>
            <a:cxnLst/>
            <a:rect l="l" t="t" r="r" b="b"/>
            <a:pathLst>
              <a:path w="2425700" h="1511300">
                <a:moveTo>
                  <a:pt x="1212850" y="0"/>
                </a:moveTo>
                <a:lnTo>
                  <a:pt x="1314655" y="2429"/>
                </a:lnTo>
                <a:lnTo>
                  <a:pt x="1413767" y="9602"/>
                </a:lnTo>
                <a:lnTo>
                  <a:pt x="1509914" y="21349"/>
                </a:lnTo>
                <a:lnTo>
                  <a:pt x="1602821" y="37500"/>
                </a:lnTo>
                <a:lnTo>
                  <a:pt x="1692215" y="57884"/>
                </a:lnTo>
                <a:lnTo>
                  <a:pt x="1777823" y="82330"/>
                </a:lnTo>
                <a:lnTo>
                  <a:pt x="1859371" y="110668"/>
                </a:lnTo>
                <a:lnTo>
                  <a:pt x="1936587" y="142727"/>
                </a:lnTo>
                <a:lnTo>
                  <a:pt x="2009196" y="178338"/>
                </a:lnTo>
                <a:lnTo>
                  <a:pt x="2076926" y="217328"/>
                </a:lnTo>
                <a:lnTo>
                  <a:pt x="2139502" y="259529"/>
                </a:lnTo>
                <a:lnTo>
                  <a:pt x="2196652" y="304769"/>
                </a:lnTo>
                <a:lnTo>
                  <a:pt x="2248103" y="352878"/>
                </a:lnTo>
                <a:lnTo>
                  <a:pt x="2293580" y="403686"/>
                </a:lnTo>
                <a:lnTo>
                  <a:pt x="2332811" y="457021"/>
                </a:lnTo>
                <a:lnTo>
                  <a:pt x="2365522" y="512714"/>
                </a:lnTo>
                <a:lnTo>
                  <a:pt x="2391440" y="570594"/>
                </a:lnTo>
                <a:lnTo>
                  <a:pt x="2410291" y="630490"/>
                </a:lnTo>
                <a:lnTo>
                  <a:pt x="2421802" y="692232"/>
                </a:lnTo>
                <a:lnTo>
                  <a:pt x="2425700" y="755649"/>
                </a:lnTo>
                <a:lnTo>
                  <a:pt x="2421802" y="819067"/>
                </a:lnTo>
                <a:lnTo>
                  <a:pt x="2410291" y="880809"/>
                </a:lnTo>
                <a:lnTo>
                  <a:pt x="2391440" y="940705"/>
                </a:lnTo>
                <a:lnTo>
                  <a:pt x="2365522" y="998585"/>
                </a:lnTo>
                <a:lnTo>
                  <a:pt x="2332811" y="1054278"/>
                </a:lnTo>
                <a:lnTo>
                  <a:pt x="2293580" y="1107613"/>
                </a:lnTo>
                <a:lnTo>
                  <a:pt x="2248103" y="1158421"/>
                </a:lnTo>
                <a:lnTo>
                  <a:pt x="2196652" y="1206530"/>
                </a:lnTo>
                <a:lnTo>
                  <a:pt x="2139502" y="1251770"/>
                </a:lnTo>
                <a:lnTo>
                  <a:pt x="2076926" y="1293971"/>
                </a:lnTo>
                <a:lnTo>
                  <a:pt x="2009196" y="1332961"/>
                </a:lnTo>
                <a:lnTo>
                  <a:pt x="1936587" y="1368572"/>
                </a:lnTo>
                <a:lnTo>
                  <a:pt x="1859371" y="1400631"/>
                </a:lnTo>
                <a:lnTo>
                  <a:pt x="1777823" y="1428969"/>
                </a:lnTo>
                <a:lnTo>
                  <a:pt x="1692215" y="1453415"/>
                </a:lnTo>
                <a:lnTo>
                  <a:pt x="1602821" y="1473799"/>
                </a:lnTo>
                <a:lnTo>
                  <a:pt x="1509914" y="1489950"/>
                </a:lnTo>
                <a:lnTo>
                  <a:pt x="1413767" y="1501697"/>
                </a:lnTo>
                <a:lnTo>
                  <a:pt x="1314655" y="1508870"/>
                </a:lnTo>
                <a:lnTo>
                  <a:pt x="1212850" y="1511299"/>
                </a:lnTo>
                <a:lnTo>
                  <a:pt x="1111044" y="1508870"/>
                </a:lnTo>
                <a:lnTo>
                  <a:pt x="1011932" y="1501697"/>
                </a:lnTo>
                <a:lnTo>
                  <a:pt x="915785" y="1489950"/>
                </a:lnTo>
                <a:lnTo>
                  <a:pt x="822878" y="1473799"/>
                </a:lnTo>
                <a:lnTo>
                  <a:pt x="733484" y="1453415"/>
                </a:lnTo>
                <a:lnTo>
                  <a:pt x="647876" y="1428969"/>
                </a:lnTo>
                <a:lnTo>
                  <a:pt x="566328" y="1400631"/>
                </a:lnTo>
                <a:lnTo>
                  <a:pt x="489112" y="1368572"/>
                </a:lnTo>
                <a:lnTo>
                  <a:pt x="416503" y="1332961"/>
                </a:lnTo>
                <a:lnTo>
                  <a:pt x="348773" y="1293971"/>
                </a:lnTo>
                <a:lnTo>
                  <a:pt x="286197" y="1251770"/>
                </a:lnTo>
                <a:lnTo>
                  <a:pt x="229047" y="1206530"/>
                </a:lnTo>
                <a:lnTo>
                  <a:pt x="177596" y="1158421"/>
                </a:lnTo>
                <a:lnTo>
                  <a:pt x="132119" y="1107613"/>
                </a:lnTo>
                <a:lnTo>
                  <a:pt x="92888" y="1054278"/>
                </a:lnTo>
                <a:lnTo>
                  <a:pt x="60177" y="998585"/>
                </a:lnTo>
                <a:lnTo>
                  <a:pt x="34259" y="940705"/>
                </a:lnTo>
                <a:lnTo>
                  <a:pt x="15408" y="880809"/>
                </a:lnTo>
                <a:lnTo>
                  <a:pt x="3897" y="819067"/>
                </a:lnTo>
                <a:lnTo>
                  <a:pt x="0" y="755649"/>
                </a:lnTo>
                <a:lnTo>
                  <a:pt x="3897" y="692232"/>
                </a:lnTo>
                <a:lnTo>
                  <a:pt x="15408" y="630490"/>
                </a:lnTo>
                <a:lnTo>
                  <a:pt x="34259" y="570594"/>
                </a:lnTo>
                <a:lnTo>
                  <a:pt x="60177" y="512714"/>
                </a:lnTo>
                <a:lnTo>
                  <a:pt x="92888" y="457021"/>
                </a:lnTo>
                <a:lnTo>
                  <a:pt x="132119" y="403686"/>
                </a:lnTo>
                <a:lnTo>
                  <a:pt x="177596" y="352878"/>
                </a:lnTo>
                <a:lnTo>
                  <a:pt x="229047" y="304769"/>
                </a:lnTo>
                <a:lnTo>
                  <a:pt x="286197" y="259529"/>
                </a:lnTo>
                <a:lnTo>
                  <a:pt x="348773" y="217328"/>
                </a:lnTo>
                <a:lnTo>
                  <a:pt x="416503" y="178338"/>
                </a:lnTo>
                <a:lnTo>
                  <a:pt x="489112" y="142727"/>
                </a:lnTo>
                <a:lnTo>
                  <a:pt x="566328" y="110668"/>
                </a:lnTo>
                <a:lnTo>
                  <a:pt x="647876" y="82330"/>
                </a:lnTo>
                <a:lnTo>
                  <a:pt x="733484" y="57884"/>
                </a:lnTo>
                <a:lnTo>
                  <a:pt x="822878" y="37500"/>
                </a:lnTo>
                <a:lnTo>
                  <a:pt x="915785" y="21349"/>
                </a:lnTo>
                <a:lnTo>
                  <a:pt x="1011932" y="9602"/>
                </a:lnTo>
                <a:lnTo>
                  <a:pt x="1111044" y="2429"/>
                </a:lnTo>
                <a:lnTo>
                  <a:pt x="1212850" y="0"/>
                </a:lnTo>
                <a:close/>
              </a:path>
            </a:pathLst>
          </a:custGeom>
          <a:ln w="9344">
            <a:solidFill>
              <a:srgbClr val="000000"/>
            </a:solidFill>
          </a:ln>
        </p:spPr>
        <p:txBody>
          <a:bodyPr wrap="square" lIns="0" tIns="0" rIns="0" bIns="0" rtlCol="0">
            <a:noAutofit/>
          </a:bodyPr>
          <a:lstStyle/>
          <a:p>
            <a:endParaRPr sz="5600"/>
          </a:p>
        </p:txBody>
      </p:sp>
      <p:sp>
        <p:nvSpPr>
          <p:cNvPr id="14" name="object 14"/>
          <p:cNvSpPr/>
          <p:nvPr/>
        </p:nvSpPr>
        <p:spPr>
          <a:xfrm>
            <a:off x="13817600" y="614862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noAutofit/>
          </a:bodyPr>
          <a:lstStyle/>
          <a:p>
            <a:endParaRPr sz="5600"/>
          </a:p>
        </p:txBody>
      </p:sp>
      <p:sp>
        <p:nvSpPr>
          <p:cNvPr id="15" name="object 15"/>
          <p:cNvSpPr/>
          <p:nvPr/>
        </p:nvSpPr>
        <p:spPr>
          <a:xfrm>
            <a:off x="18669000" y="917122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noAutofit/>
          </a:bodyPr>
          <a:lstStyle/>
          <a:p>
            <a:endParaRPr sz="5600"/>
          </a:p>
        </p:txBody>
      </p:sp>
      <p:sp>
        <p:nvSpPr>
          <p:cNvPr id="16" name="object 16"/>
          <p:cNvSpPr/>
          <p:nvPr/>
        </p:nvSpPr>
        <p:spPr>
          <a:xfrm>
            <a:off x="15189200" y="11381020"/>
            <a:ext cx="2971800" cy="1473200"/>
          </a:xfrm>
          <a:custGeom>
            <a:avLst/>
            <a:gdLst/>
            <a:ahLst/>
            <a:cxnLst/>
            <a:rect l="l" t="t" r="r" b="b"/>
            <a:pathLst>
              <a:path w="1485900" h="736600">
                <a:moveTo>
                  <a:pt x="742950" y="0"/>
                </a:moveTo>
                <a:lnTo>
                  <a:pt x="680484" y="1177"/>
                </a:lnTo>
                <a:lnTo>
                  <a:pt x="619688" y="4654"/>
                </a:lnTo>
                <a:lnTo>
                  <a:pt x="560730" y="10351"/>
                </a:lnTo>
                <a:lnTo>
                  <a:pt x="503773" y="18186"/>
                </a:lnTo>
                <a:lnTo>
                  <a:pt x="448984" y="28078"/>
                </a:lnTo>
                <a:lnTo>
                  <a:pt x="396529" y="39947"/>
                </a:lnTo>
                <a:lnTo>
                  <a:pt x="346573" y="53712"/>
                </a:lnTo>
                <a:lnTo>
                  <a:pt x="299283" y="69291"/>
                </a:lnTo>
                <a:lnTo>
                  <a:pt x="254823" y="86603"/>
                </a:lnTo>
                <a:lnTo>
                  <a:pt x="213360" y="105568"/>
                </a:lnTo>
                <a:lnTo>
                  <a:pt x="175059" y="126105"/>
                </a:lnTo>
                <a:lnTo>
                  <a:pt x="140086" y="148132"/>
                </a:lnTo>
                <a:lnTo>
                  <a:pt x="108606" y="171569"/>
                </a:lnTo>
                <a:lnTo>
                  <a:pt x="56792" y="222349"/>
                </a:lnTo>
                <a:lnTo>
                  <a:pt x="20942" y="277795"/>
                </a:lnTo>
                <a:lnTo>
                  <a:pt x="2382" y="337261"/>
                </a:lnTo>
                <a:lnTo>
                  <a:pt x="0" y="368299"/>
                </a:lnTo>
                <a:lnTo>
                  <a:pt x="2382" y="399166"/>
                </a:lnTo>
                <a:lnTo>
                  <a:pt x="20942" y="458391"/>
                </a:lnTo>
                <a:lnTo>
                  <a:pt x="56792" y="513714"/>
                </a:lnTo>
                <a:lnTo>
                  <a:pt x="108606" y="564466"/>
                </a:lnTo>
                <a:lnTo>
                  <a:pt x="140086" y="587918"/>
                </a:lnTo>
                <a:lnTo>
                  <a:pt x="175059" y="609975"/>
                </a:lnTo>
                <a:lnTo>
                  <a:pt x="213360" y="630554"/>
                </a:lnTo>
                <a:lnTo>
                  <a:pt x="254823" y="649571"/>
                </a:lnTo>
                <a:lnTo>
                  <a:pt x="299283" y="666943"/>
                </a:lnTo>
                <a:lnTo>
                  <a:pt x="346573" y="682584"/>
                </a:lnTo>
                <a:lnTo>
                  <a:pt x="396529" y="696412"/>
                </a:lnTo>
                <a:lnTo>
                  <a:pt x="448984" y="708342"/>
                </a:lnTo>
                <a:lnTo>
                  <a:pt x="503773" y="718291"/>
                </a:lnTo>
                <a:lnTo>
                  <a:pt x="560730" y="726175"/>
                </a:lnTo>
                <a:lnTo>
                  <a:pt x="619688" y="731911"/>
                </a:lnTo>
                <a:lnTo>
                  <a:pt x="680484" y="735413"/>
                </a:lnTo>
                <a:lnTo>
                  <a:pt x="742950" y="736599"/>
                </a:lnTo>
                <a:lnTo>
                  <a:pt x="805243" y="735413"/>
                </a:lnTo>
                <a:lnTo>
                  <a:pt x="865902" y="731911"/>
                </a:lnTo>
                <a:lnTo>
                  <a:pt x="924757" y="726175"/>
                </a:lnTo>
                <a:lnTo>
                  <a:pt x="981638" y="718291"/>
                </a:lnTo>
                <a:lnTo>
                  <a:pt x="1036379" y="708342"/>
                </a:lnTo>
                <a:lnTo>
                  <a:pt x="1088810" y="696412"/>
                </a:lnTo>
                <a:lnTo>
                  <a:pt x="1138762" y="682584"/>
                </a:lnTo>
                <a:lnTo>
                  <a:pt x="1186068" y="666943"/>
                </a:lnTo>
                <a:lnTo>
                  <a:pt x="1230558" y="649571"/>
                </a:lnTo>
                <a:lnTo>
                  <a:pt x="1272063" y="630554"/>
                </a:lnTo>
                <a:lnTo>
                  <a:pt x="1310416" y="609975"/>
                </a:lnTo>
                <a:lnTo>
                  <a:pt x="1345448" y="587918"/>
                </a:lnTo>
                <a:lnTo>
                  <a:pt x="1376989" y="564466"/>
                </a:lnTo>
                <a:lnTo>
                  <a:pt x="1428928" y="513714"/>
                </a:lnTo>
                <a:lnTo>
                  <a:pt x="1464884" y="458391"/>
                </a:lnTo>
                <a:lnTo>
                  <a:pt x="1483508" y="399166"/>
                </a:lnTo>
                <a:lnTo>
                  <a:pt x="1485900" y="368299"/>
                </a:lnTo>
                <a:lnTo>
                  <a:pt x="1483508" y="337261"/>
                </a:lnTo>
                <a:lnTo>
                  <a:pt x="1464884" y="277795"/>
                </a:lnTo>
                <a:lnTo>
                  <a:pt x="1428928" y="222349"/>
                </a:lnTo>
                <a:lnTo>
                  <a:pt x="1376989" y="171569"/>
                </a:lnTo>
                <a:lnTo>
                  <a:pt x="1345448" y="148132"/>
                </a:lnTo>
                <a:lnTo>
                  <a:pt x="1310416" y="126105"/>
                </a:lnTo>
                <a:lnTo>
                  <a:pt x="1272063" y="105568"/>
                </a:lnTo>
                <a:lnTo>
                  <a:pt x="1230558" y="86603"/>
                </a:lnTo>
                <a:lnTo>
                  <a:pt x="1186068" y="69291"/>
                </a:lnTo>
                <a:lnTo>
                  <a:pt x="1138762" y="53712"/>
                </a:lnTo>
                <a:lnTo>
                  <a:pt x="1088810" y="39947"/>
                </a:lnTo>
                <a:lnTo>
                  <a:pt x="1036379" y="28078"/>
                </a:lnTo>
                <a:lnTo>
                  <a:pt x="981638" y="18186"/>
                </a:lnTo>
                <a:lnTo>
                  <a:pt x="924757" y="10351"/>
                </a:lnTo>
                <a:lnTo>
                  <a:pt x="865902" y="4654"/>
                </a:lnTo>
                <a:lnTo>
                  <a:pt x="805243" y="1177"/>
                </a:lnTo>
                <a:lnTo>
                  <a:pt x="742950" y="0"/>
                </a:lnTo>
                <a:close/>
              </a:path>
            </a:pathLst>
          </a:custGeom>
          <a:solidFill>
            <a:srgbClr val="FF9900"/>
          </a:solidFill>
        </p:spPr>
        <p:txBody>
          <a:bodyPr wrap="square" lIns="0" tIns="0" rIns="0" bIns="0" rtlCol="0">
            <a:noAutofit/>
          </a:bodyPr>
          <a:lstStyle/>
          <a:p>
            <a:endParaRPr sz="5600"/>
          </a:p>
        </p:txBody>
      </p:sp>
      <p:sp>
        <p:nvSpPr>
          <p:cNvPr id="17" name="object 17"/>
          <p:cNvSpPr/>
          <p:nvPr/>
        </p:nvSpPr>
        <p:spPr>
          <a:xfrm>
            <a:off x="15189200" y="11381020"/>
            <a:ext cx="2971800" cy="1473200"/>
          </a:xfrm>
          <a:custGeom>
            <a:avLst/>
            <a:gdLst/>
            <a:ahLst/>
            <a:cxnLst/>
            <a:rect l="l" t="t" r="r" b="b"/>
            <a:pathLst>
              <a:path w="1485900" h="736600">
                <a:moveTo>
                  <a:pt x="742950" y="0"/>
                </a:moveTo>
                <a:lnTo>
                  <a:pt x="805243" y="1177"/>
                </a:lnTo>
                <a:lnTo>
                  <a:pt x="865902" y="4654"/>
                </a:lnTo>
                <a:lnTo>
                  <a:pt x="924757" y="10351"/>
                </a:lnTo>
                <a:lnTo>
                  <a:pt x="981638" y="18186"/>
                </a:lnTo>
                <a:lnTo>
                  <a:pt x="1036379" y="28078"/>
                </a:lnTo>
                <a:lnTo>
                  <a:pt x="1088810" y="39947"/>
                </a:lnTo>
                <a:lnTo>
                  <a:pt x="1138762" y="53712"/>
                </a:lnTo>
                <a:lnTo>
                  <a:pt x="1186068" y="69291"/>
                </a:lnTo>
                <a:lnTo>
                  <a:pt x="1230558" y="86603"/>
                </a:lnTo>
                <a:lnTo>
                  <a:pt x="1272063" y="105568"/>
                </a:lnTo>
                <a:lnTo>
                  <a:pt x="1310416" y="126105"/>
                </a:lnTo>
                <a:lnTo>
                  <a:pt x="1345448" y="148132"/>
                </a:lnTo>
                <a:lnTo>
                  <a:pt x="1376989" y="171569"/>
                </a:lnTo>
                <a:lnTo>
                  <a:pt x="1428928" y="222349"/>
                </a:lnTo>
                <a:lnTo>
                  <a:pt x="1464884" y="277795"/>
                </a:lnTo>
                <a:lnTo>
                  <a:pt x="1483508" y="337261"/>
                </a:lnTo>
                <a:lnTo>
                  <a:pt x="1485900" y="368299"/>
                </a:lnTo>
                <a:lnTo>
                  <a:pt x="1483508" y="399166"/>
                </a:lnTo>
                <a:lnTo>
                  <a:pt x="1464884" y="458391"/>
                </a:lnTo>
                <a:lnTo>
                  <a:pt x="1428928" y="513714"/>
                </a:lnTo>
                <a:lnTo>
                  <a:pt x="1376989" y="564466"/>
                </a:lnTo>
                <a:lnTo>
                  <a:pt x="1345448" y="587918"/>
                </a:lnTo>
                <a:lnTo>
                  <a:pt x="1310416" y="609975"/>
                </a:lnTo>
                <a:lnTo>
                  <a:pt x="1272063" y="630554"/>
                </a:lnTo>
                <a:lnTo>
                  <a:pt x="1230558" y="649571"/>
                </a:lnTo>
                <a:lnTo>
                  <a:pt x="1186068" y="666943"/>
                </a:lnTo>
                <a:lnTo>
                  <a:pt x="1138762" y="682584"/>
                </a:lnTo>
                <a:lnTo>
                  <a:pt x="1088810" y="696412"/>
                </a:lnTo>
                <a:lnTo>
                  <a:pt x="1036379" y="708342"/>
                </a:lnTo>
                <a:lnTo>
                  <a:pt x="981638" y="718291"/>
                </a:lnTo>
                <a:lnTo>
                  <a:pt x="924757" y="726175"/>
                </a:lnTo>
                <a:lnTo>
                  <a:pt x="865902" y="731911"/>
                </a:lnTo>
                <a:lnTo>
                  <a:pt x="805243" y="735413"/>
                </a:lnTo>
                <a:lnTo>
                  <a:pt x="742950" y="736599"/>
                </a:lnTo>
                <a:lnTo>
                  <a:pt x="680484" y="735413"/>
                </a:lnTo>
                <a:lnTo>
                  <a:pt x="619688" y="731911"/>
                </a:lnTo>
                <a:lnTo>
                  <a:pt x="560730" y="726175"/>
                </a:lnTo>
                <a:lnTo>
                  <a:pt x="503773" y="718291"/>
                </a:lnTo>
                <a:lnTo>
                  <a:pt x="448984" y="708342"/>
                </a:lnTo>
                <a:lnTo>
                  <a:pt x="396529" y="696412"/>
                </a:lnTo>
                <a:lnTo>
                  <a:pt x="346573" y="682584"/>
                </a:lnTo>
                <a:lnTo>
                  <a:pt x="299283" y="666943"/>
                </a:lnTo>
                <a:lnTo>
                  <a:pt x="254823" y="649571"/>
                </a:lnTo>
                <a:lnTo>
                  <a:pt x="213360" y="630554"/>
                </a:lnTo>
                <a:lnTo>
                  <a:pt x="175059" y="609975"/>
                </a:lnTo>
                <a:lnTo>
                  <a:pt x="140086" y="587918"/>
                </a:lnTo>
                <a:lnTo>
                  <a:pt x="108606" y="564466"/>
                </a:lnTo>
                <a:lnTo>
                  <a:pt x="56792" y="513714"/>
                </a:lnTo>
                <a:lnTo>
                  <a:pt x="20942" y="458391"/>
                </a:lnTo>
                <a:lnTo>
                  <a:pt x="2382" y="399166"/>
                </a:lnTo>
                <a:lnTo>
                  <a:pt x="0" y="368299"/>
                </a:lnTo>
                <a:lnTo>
                  <a:pt x="2382" y="337261"/>
                </a:lnTo>
                <a:lnTo>
                  <a:pt x="20942" y="277795"/>
                </a:lnTo>
                <a:lnTo>
                  <a:pt x="56792" y="222349"/>
                </a:lnTo>
                <a:lnTo>
                  <a:pt x="108606" y="171569"/>
                </a:lnTo>
                <a:lnTo>
                  <a:pt x="140086" y="148132"/>
                </a:lnTo>
                <a:lnTo>
                  <a:pt x="175059" y="126105"/>
                </a:lnTo>
                <a:lnTo>
                  <a:pt x="213360" y="105568"/>
                </a:lnTo>
                <a:lnTo>
                  <a:pt x="254823" y="86603"/>
                </a:lnTo>
                <a:lnTo>
                  <a:pt x="299283" y="69291"/>
                </a:lnTo>
                <a:lnTo>
                  <a:pt x="346573" y="53712"/>
                </a:lnTo>
                <a:lnTo>
                  <a:pt x="396529" y="39947"/>
                </a:lnTo>
                <a:lnTo>
                  <a:pt x="448984" y="28078"/>
                </a:lnTo>
                <a:lnTo>
                  <a:pt x="503773" y="18186"/>
                </a:lnTo>
                <a:lnTo>
                  <a:pt x="560730" y="10351"/>
                </a:lnTo>
                <a:lnTo>
                  <a:pt x="619688" y="4654"/>
                </a:lnTo>
                <a:lnTo>
                  <a:pt x="680484" y="1177"/>
                </a:lnTo>
                <a:lnTo>
                  <a:pt x="742950" y="0"/>
                </a:lnTo>
                <a:close/>
              </a:path>
            </a:pathLst>
          </a:custGeom>
          <a:ln w="9344">
            <a:solidFill>
              <a:srgbClr val="000000"/>
            </a:solidFill>
          </a:ln>
        </p:spPr>
        <p:txBody>
          <a:bodyPr wrap="square" lIns="0" tIns="0" rIns="0" bIns="0" rtlCol="0">
            <a:noAutofit/>
          </a:bodyPr>
          <a:lstStyle/>
          <a:p>
            <a:endParaRPr sz="5600"/>
          </a:p>
        </p:txBody>
      </p:sp>
      <p:sp>
        <p:nvSpPr>
          <p:cNvPr id="18" name="object 18"/>
          <p:cNvSpPr/>
          <p:nvPr/>
        </p:nvSpPr>
        <p:spPr>
          <a:xfrm>
            <a:off x="15189200" y="1138102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noAutofit/>
          </a:bodyPr>
          <a:lstStyle/>
          <a:p>
            <a:endParaRPr sz="5600"/>
          </a:p>
        </p:txBody>
      </p:sp>
      <p:sp>
        <p:nvSpPr>
          <p:cNvPr id="19" name="object 19"/>
          <p:cNvSpPr/>
          <p:nvPr/>
        </p:nvSpPr>
        <p:spPr>
          <a:xfrm>
            <a:off x="18161000" y="1285422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noAutofit/>
          </a:bodyPr>
          <a:lstStyle/>
          <a:p>
            <a:endParaRPr sz="5600"/>
          </a:p>
        </p:txBody>
      </p:sp>
      <p:sp>
        <p:nvSpPr>
          <p:cNvPr id="20" name="object 20"/>
          <p:cNvSpPr/>
          <p:nvPr/>
        </p:nvSpPr>
        <p:spPr>
          <a:xfrm>
            <a:off x="3680459" y="6280701"/>
            <a:ext cx="3881118" cy="2103118"/>
          </a:xfrm>
          <a:custGeom>
            <a:avLst/>
            <a:gdLst/>
            <a:ahLst/>
            <a:cxnLst/>
            <a:rect l="l" t="t" r="r" b="b"/>
            <a:pathLst>
              <a:path w="1940559" h="1051559">
                <a:moveTo>
                  <a:pt x="970280" y="0"/>
                </a:moveTo>
                <a:lnTo>
                  <a:pt x="888629" y="1694"/>
                </a:lnTo>
                <a:lnTo>
                  <a:pt x="809175" y="6697"/>
                </a:lnTo>
                <a:lnTo>
                  <a:pt x="732133" y="14890"/>
                </a:lnTo>
                <a:lnTo>
                  <a:pt x="657717" y="26151"/>
                </a:lnTo>
                <a:lnTo>
                  <a:pt x="586144" y="40362"/>
                </a:lnTo>
                <a:lnTo>
                  <a:pt x="517629" y="57401"/>
                </a:lnTo>
                <a:lnTo>
                  <a:pt x="452386" y="77149"/>
                </a:lnTo>
                <a:lnTo>
                  <a:pt x="390631" y="99486"/>
                </a:lnTo>
                <a:lnTo>
                  <a:pt x="332580" y="124292"/>
                </a:lnTo>
                <a:lnTo>
                  <a:pt x="278447" y="151447"/>
                </a:lnTo>
                <a:lnTo>
                  <a:pt x="228448" y="180831"/>
                </a:lnTo>
                <a:lnTo>
                  <a:pt x="182798" y="212323"/>
                </a:lnTo>
                <a:lnTo>
                  <a:pt x="141713" y="245805"/>
                </a:lnTo>
                <a:lnTo>
                  <a:pt x="105407" y="281155"/>
                </a:lnTo>
                <a:lnTo>
                  <a:pt x="74096" y="318254"/>
                </a:lnTo>
                <a:lnTo>
                  <a:pt x="47995" y="356981"/>
                </a:lnTo>
                <a:lnTo>
                  <a:pt x="27320" y="397218"/>
                </a:lnTo>
                <a:lnTo>
                  <a:pt x="12285" y="438843"/>
                </a:lnTo>
                <a:lnTo>
                  <a:pt x="3107" y="481737"/>
                </a:lnTo>
                <a:lnTo>
                  <a:pt x="0" y="525779"/>
                </a:lnTo>
                <a:lnTo>
                  <a:pt x="3107" y="569994"/>
                </a:lnTo>
                <a:lnTo>
                  <a:pt x="12285" y="613025"/>
                </a:lnTo>
                <a:lnTo>
                  <a:pt x="27320" y="654754"/>
                </a:lnTo>
                <a:lnTo>
                  <a:pt x="47995" y="695065"/>
                </a:lnTo>
                <a:lnTo>
                  <a:pt x="74096" y="733841"/>
                </a:lnTo>
                <a:lnTo>
                  <a:pt x="105407" y="770964"/>
                </a:lnTo>
                <a:lnTo>
                  <a:pt x="141713" y="806318"/>
                </a:lnTo>
                <a:lnTo>
                  <a:pt x="182798" y="839784"/>
                </a:lnTo>
                <a:lnTo>
                  <a:pt x="228448" y="871247"/>
                </a:lnTo>
                <a:lnTo>
                  <a:pt x="278447" y="900588"/>
                </a:lnTo>
                <a:lnTo>
                  <a:pt x="332580" y="927691"/>
                </a:lnTo>
                <a:lnTo>
                  <a:pt x="390631" y="952439"/>
                </a:lnTo>
                <a:lnTo>
                  <a:pt x="452386" y="974713"/>
                </a:lnTo>
                <a:lnTo>
                  <a:pt x="517629" y="994398"/>
                </a:lnTo>
                <a:lnTo>
                  <a:pt x="586144" y="1011376"/>
                </a:lnTo>
                <a:lnTo>
                  <a:pt x="657717" y="1025530"/>
                </a:lnTo>
                <a:lnTo>
                  <a:pt x="732133" y="1036742"/>
                </a:lnTo>
                <a:lnTo>
                  <a:pt x="809175" y="1044896"/>
                </a:lnTo>
                <a:lnTo>
                  <a:pt x="888629" y="1049874"/>
                </a:lnTo>
                <a:lnTo>
                  <a:pt x="970280" y="1051559"/>
                </a:lnTo>
                <a:lnTo>
                  <a:pt x="1051758" y="1049874"/>
                </a:lnTo>
                <a:lnTo>
                  <a:pt x="1131075" y="1044896"/>
                </a:lnTo>
                <a:lnTo>
                  <a:pt x="1208013" y="1036742"/>
                </a:lnTo>
                <a:lnTo>
                  <a:pt x="1282354" y="1025530"/>
                </a:lnTo>
                <a:lnTo>
                  <a:pt x="1353879" y="1011376"/>
                </a:lnTo>
                <a:lnTo>
                  <a:pt x="1422370" y="994398"/>
                </a:lnTo>
                <a:lnTo>
                  <a:pt x="1487610" y="974713"/>
                </a:lnTo>
                <a:lnTo>
                  <a:pt x="1549379" y="952439"/>
                </a:lnTo>
                <a:lnTo>
                  <a:pt x="1607461" y="927691"/>
                </a:lnTo>
                <a:lnTo>
                  <a:pt x="1661636" y="900588"/>
                </a:lnTo>
                <a:lnTo>
                  <a:pt x="1711687" y="871247"/>
                </a:lnTo>
                <a:lnTo>
                  <a:pt x="1757395" y="839784"/>
                </a:lnTo>
                <a:lnTo>
                  <a:pt x="1798543" y="806318"/>
                </a:lnTo>
                <a:lnTo>
                  <a:pt x="1834912" y="770964"/>
                </a:lnTo>
                <a:lnTo>
                  <a:pt x="1866284" y="733841"/>
                </a:lnTo>
                <a:lnTo>
                  <a:pt x="1892442" y="695065"/>
                </a:lnTo>
                <a:lnTo>
                  <a:pt x="1913166" y="654754"/>
                </a:lnTo>
                <a:lnTo>
                  <a:pt x="1928239" y="613025"/>
                </a:lnTo>
                <a:lnTo>
                  <a:pt x="1937443" y="569994"/>
                </a:lnTo>
                <a:lnTo>
                  <a:pt x="1940559" y="525779"/>
                </a:lnTo>
                <a:lnTo>
                  <a:pt x="1937443" y="481737"/>
                </a:lnTo>
                <a:lnTo>
                  <a:pt x="1928239" y="438843"/>
                </a:lnTo>
                <a:lnTo>
                  <a:pt x="1913166" y="397218"/>
                </a:lnTo>
                <a:lnTo>
                  <a:pt x="1892442" y="356981"/>
                </a:lnTo>
                <a:lnTo>
                  <a:pt x="1866284" y="318254"/>
                </a:lnTo>
                <a:lnTo>
                  <a:pt x="1834912" y="281155"/>
                </a:lnTo>
                <a:lnTo>
                  <a:pt x="1798543" y="245805"/>
                </a:lnTo>
                <a:lnTo>
                  <a:pt x="1757395" y="212323"/>
                </a:lnTo>
                <a:lnTo>
                  <a:pt x="1711687" y="180831"/>
                </a:lnTo>
                <a:lnTo>
                  <a:pt x="1661636" y="151447"/>
                </a:lnTo>
                <a:lnTo>
                  <a:pt x="1607461" y="124292"/>
                </a:lnTo>
                <a:lnTo>
                  <a:pt x="1549379" y="99486"/>
                </a:lnTo>
                <a:lnTo>
                  <a:pt x="1487610" y="77149"/>
                </a:lnTo>
                <a:lnTo>
                  <a:pt x="1422370" y="57401"/>
                </a:lnTo>
                <a:lnTo>
                  <a:pt x="1353879" y="40362"/>
                </a:lnTo>
                <a:lnTo>
                  <a:pt x="1282354" y="26151"/>
                </a:lnTo>
                <a:lnTo>
                  <a:pt x="1208013" y="14890"/>
                </a:lnTo>
                <a:lnTo>
                  <a:pt x="1131075" y="6697"/>
                </a:lnTo>
                <a:lnTo>
                  <a:pt x="1051758" y="1694"/>
                </a:lnTo>
                <a:lnTo>
                  <a:pt x="970280" y="0"/>
                </a:lnTo>
                <a:close/>
              </a:path>
            </a:pathLst>
          </a:custGeom>
          <a:solidFill>
            <a:srgbClr val="CC99FF"/>
          </a:solidFill>
        </p:spPr>
        <p:txBody>
          <a:bodyPr wrap="square" lIns="0" tIns="0" rIns="0" bIns="0" rtlCol="0">
            <a:noAutofit/>
          </a:bodyPr>
          <a:lstStyle/>
          <a:p>
            <a:endParaRPr sz="5600"/>
          </a:p>
        </p:txBody>
      </p:sp>
      <p:sp>
        <p:nvSpPr>
          <p:cNvPr id="21" name="object 21"/>
          <p:cNvSpPr/>
          <p:nvPr/>
        </p:nvSpPr>
        <p:spPr>
          <a:xfrm>
            <a:off x="3680459" y="6280701"/>
            <a:ext cx="3881118" cy="2103118"/>
          </a:xfrm>
          <a:custGeom>
            <a:avLst/>
            <a:gdLst/>
            <a:ahLst/>
            <a:cxnLst/>
            <a:rect l="l" t="t" r="r" b="b"/>
            <a:pathLst>
              <a:path w="1940559" h="1051559">
                <a:moveTo>
                  <a:pt x="970280" y="0"/>
                </a:moveTo>
                <a:lnTo>
                  <a:pt x="1051758" y="1694"/>
                </a:lnTo>
                <a:lnTo>
                  <a:pt x="1131075" y="6697"/>
                </a:lnTo>
                <a:lnTo>
                  <a:pt x="1208013" y="14890"/>
                </a:lnTo>
                <a:lnTo>
                  <a:pt x="1282354" y="26151"/>
                </a:lnTo>
                <a:lnTo>
                  <a:pt x="1353879" y="40362"/>
                </a:lnTo>
                <a:lnTo>
                  <a:pt x="1422370" y="57401"/>
                </a:lnTo>
                <a:lnTo>
                  <a:pt x="1487610" y="77149"/>
                </a:lnTo>
                <a:lnTo>
                  <a:pt x="1549379" y="99486"/>
                </a:lnTo>
                <a:lnTo>
                  <a:pt x="1607461" y="124292"/>
                </a:lnTo>
                <a:lnTo>
                  <a:pt x="1661636" y="151447"/>
                </a:lnTo>
                <a:lnTo>
                  <a:pt x="1711687" y="180831"/>
                </a:lnTo>
                <a:lnTo>
                  <a:pt x="1757395" y="212323"/>
                </a:lnTo>
                <a:lnTo>
                  <a:pt x="1798543" y="245805"/>
                </a:lnTo>
                <a:lnTo>
                  <a:pt x="1834912" y="281155"/>
                </a:lnTo>
                <a:lnTo>
                  <a:pt x="1866284" y="318254"/>
                </a:lnTo>
                <a:lnTo>
                  <a:pt x="1892442" y="356981"/>
                </a:lnTo>
                <a:lnTo>
                  <a:pt x="1913166" y="397218"/>
                </a:lnTo>
                <a:lnTo>
                  <a:pt x="1928239" y="438843"/>
                </a:lnTo>
                <a:lnTo>
                  <a:pt x="1937443" y="481737"/>
                </a:lnTo>
                <a:lnTo>
                  <a:pt x="1940559" y="525779"/>
                </a:lnTo>
                <a:lnTo>
                  <a:pt x="1937443" y="569994"/>
                </a:lnTo>
                <a:lnTo>
                  <a:pt x="1928239" y="613025"/>
                </a:lnTo>
                <a:lnTo>
                  <a:pt x="1913166" y="654754"/>
                </a:lnTo>
                <a:lnTo>
                  <a:pt x="1892442" y="695065"/>
                </a:lnTo>
                <a:lnTo>
                  <a:pt x="1866284" y="733841"/>
                </a:lnTo>
                <a:lnTo>
                  <a:pt x="1834912" y="770964"/>
                </a:lnTo>
                <a:lnTo>
                  <a:pt x="1798543" y="806318"/>
                </a:lnTo>
                <a:lnTo>
                  <a:pt x="1757395" y="839784"/>
                </a:lnTo>
                <a:lnTo>
                  <a:pt x="1711687" y="871247"/>
                </a:lnTo>
                <a:lnTo>
                  <a:pt x="1661636" y="900588"/>
                </a:lnTo>
                <a:lnTo>
                  <a:pt x="1607461" y="927691"/>
                </a:lnTo>
                <a:lnTo>
                  <a:pt x="1549379" y="952439"/>
                </a:lnTo>
                <a:lnTo>
                  <a:pt x="1487610" y="974713"/>
                </a:lnTo>
                <a:lnTo>
                  <a:pt x="1422370" y="994398"/>
                </a:lnTo>
                <a:lnTo>
                  <a:pt x="1353879" y="1011376"/>
                </a:lnTo>
                <a:lnTo>
                  <a:pt x="1282354" y="1025530"/>
                </a:lnTo>
                <a:lnTo>
                  <a:pt x="1208013" y="1036742"/>
                </a:lnTo>
                <a:lnTo>
                  <a:pt x="1131075" y="1044896"/>
                </a:lnTo>
                <a:lnTo>
                  <a:pt x="1051758" y="1049874"/>
                </a:lnTo>
                <a:lnTo>
                  <a:pt x="970280" y="1051559"/>
                </a:lnTo>
                <a:lnTo>
                  <a:pt x="888629" y="1049874"/>
                </a:lnTo>
                <a:lnTo>
                  <a:pt x="809175" y="1044896"/>
                </a:lnTo>
                <a:lnTo>
                  <a:pt x="732133" y="1036742"/>
                </a:lnTo>
                <a:lnTo>
                  <a:pt x="657717" y="1025530"/>
                </a:lnTo>
                <a:lnTo>
                  <a:pt x="586144" y="1011376"/>
                </a:lnTo>
                <a:lnTo>
                  <a:pt x="517629" y="994398"/>
                </a:lnTo>
                <a:lnTo>
                  <a:pt x="452386" y="974713"/>
                </a:lnTo>
                <a:lnTo>
                  <a:pt x="390631" y="952439"/>
                </a:lnTo>
                <a:lnTo>
                  <a:pt x="332580" y="927691"/>
                </a:lnTo>
                <a:lnTo>
                  <a:pt x="278447" y="900588"/>
                </a:lnTo>
                <a:lnTo>
                  <a:pt x="228448" y="871247"/>
                </a:lnTo>
                <a:lnTo>
                  <a:pt x="182798" y="839784"/>
                </a:lnTo>
                <a:lnTo>
                  <a:pt x="141713" y="806318"/>
                </a:lnTo>
                <a:lnTo>
                  <a:pt x="105407" y="770964"/>
                </a:lnTo>
                <a:lnTo>
                  <a:pt x="74096" y="733841"/>
                </a:lnTo>
                <a:lnTo>
                  <a:pt x="47995" y="695065"/>
                </a:lnTo>
                <a:lnTo>
                  <a:pt x="27320" y="654754"/>
                </a:lnTo>
                <a:lnTo>
                  <a:pt x="12285" y="613025"/>
                </a:lnTo>
                <a:lnTo>
                  <a:pt x="3107" y="569994"/>
                </a:lnTo>
                <a:lnTo>
                  <a:pt x="0" y="525779"/>
                </a:lnTo>
                <a:lnTo>
                  <a:pt x="3107" y="481737"/>
                </a:lnTo>
                <a:lnTo>
                  <a:pt x="12285" y="438843"/>
                </a:lnTo>
                <a:lnTo>
                  <a:pt x="27320" y="397218"/>
                </a:lnTo>
                <a:lnTo>
                  <a:pt x="47995" y="356981"/>
                </a:lnTo>
                <a:lnTo>
                  <a:pt x="74096" y="318254"/>
                </a:lnTo>
                <a:lnTo>
                  <a:pt x="105407" y="281155"/>
                </a:lnTo>
                <a:lnTo>
                  <a:pt x="141713" y="245805"/>
                </a:lnTo>
                <a:lnTo>
                  <a:pt x="182798" y="212323"/>
                </a:lnTo>
                <a:lnTo>
                  <a:pt x="228448" y="180831"/>
                </a:lnTo>
                <a:lnTo>
                  <a:pt x="278447" y="151447"/>
                </a:lnTo>
                <a:lnTo>
                  <a:pt x="332580" y="124292"/>
                </a:lnTo>
                <a:lnTo>
                  <a:pt x="390631" y="99486"/>
                </a:lnTo>
                <a:lnTo>
                  <a:pt x="452386" y="77149"/>
                </a:lnTo>
                <a:lnTo>
                  <a:pt x="517629" y="57401"/>
                </a:lnTo>
                <a:lnTo>
                  <a:pt x="586144" y="40362"/>
                </a:lnTo>
                <a:lnTo>
                  <a:pt x="657717" y="26151"/>
                </a:lnTo>
                <a:lnTo>
                  <a:pt x="732133" y="14890"/>
                </a:lnTo>
                <a:lnTo>
                  <a:pt x="809175" y="6697"/>
                </a:lnTo>
                <a:lnTo>
                  <a:pt x="888629" y="1694"/>
                </a:lnTo>
                <a:lnTo>
                  <a:pt x="970280" y="0"/>
                </a:lnTo>
                <a:close/>
              </a:path>
            </a:pathLst>
          </a:custGeom>
          <a:ln w="9344">
            <a:solidFill>
              <a:srgbClr val="000000"/>
            </a:solidFill>
          </a:ln>
        </p:spPr>
        <p:txBody>
          <a:bodyPr wrap="square" lIns="0" tIns="0" rIns="0" bIns="0" rtlCol="0">
            <a:noAutofit/>
          </a:bodyPr>
          <a:lstStyle/>
          <a:p>
            <a:endParaRPr sz="5600"/>
          </a:p>
        </p:txBody>
      </p:sp>
      <p:sp>
        <p:nvSpPr>
          <p:cNvPr id="22" name="object 22"/>
          <p:cNvSpPr/>
          <p:nvPr/>
        </p:nvSpPr>
        <p:spPr>
          <a:xfrm>
            <a:off x="3680458" y="628070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noAutofit/>
          </a:bodyPr>
          <a:lstStyle/>
          <a:p>
            <a:endParaRPr sz="5600"/>
          </a:p>
        </p:txBody>
      </p:sp>
      <p:sp>
        <p:nvSpPr>
          <p:cNvPr id="23" name="object 23"/>
          <p:cNvSpPr/>
          <p:nvPr/>
        </p:nvSpPr>
        <p:spPr>
          <a:xfrm>
            <a:off x="7564120" y="838382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noAutofit/>
          </a:bodyPr>
          <a:lstStyle/>
          <a:p>
            <a:endParaRPr sz="5600"/>
          </a:p>
        </p:txBody>
      </p:sp>
      <p:sp>
        <p:nvSpPr>
          <p:cNvPr id="24" name="object 24"/>
          <p:cNvSpPr/>
          <p:nvPr/>
        </p:nvSpPr>
        <p:spPr>
          <a:xfrm>
            <a:off x="4325618" y="6674400"/>
            <a:ext cx="2519680" cy="1409700"/>
          </a:xfrm>
          <a:custGeom>
            <a:avLst/>
            <a:gdLst/>
            <a:ahLst/>
            <a:cxnLst/>
            <a:rect l="l" t="t" r="r" b="b"/>
            <a:pathLst>
              <a:path w="1259839" h="704850">
                <a:moveTo>
                  <a:pt x="0" y="0"/>
                </a:moveTo>
                <a:lnTo>
                  <a:pt x="1259840" y="0"/>
                </a:lnTo>
                <a:lnTo>
                  <a:pt x="1259840" y="704850"/>
                </a:lnTo>
                <a:lnTo>
                  <a:pt x="0" y="704850"/>
                </a:lnTo>
                <a:lnTo>
                  <a:pt x="0" y="0"/>
                </a:lnTo>
                <a:close/>
              </a:path>
            </a:pathLst>
          </a:custGeom>
          <a:solidFill>
            <a:srgbClr val="CC99FF"/>
          </a:solidFill>
        </p:spPr>
        <p:txBody>
          <a:bodyPr wrap="square" lIns="0" tIns="0" rIns="0" bIns="0" rtlCol="0">
            <a:noAutofit/>
          </a:bodyPr>
          <a:lstStyle/>
          <a:p>
            <a:endParaRPr sz="5600"/>
          </a:p>
        </p:txBody>
      </p:sp>
      <p:sp>
        <p:nvSpPr>
          <p:cNvPr id="25" name="object 25"/>
          <p:cNvSpPr/>
          <p:nvPr/>
        </p:nvSpPr>
        <p:spPr>
          <a:xfrm>
            <a:off x="7442200" y="11330220"/>
            <a:ext cx="2400300" cy="1424940"/>
          </a:xfrm>
          <a:custGeom>
            <a:avLst/>
            <a:gdLst/>
            <a:ahLst/>
            <a:cxnLst/>
            <a:rect l="l" t="t" r="r" b="b"/>
            <a:pathLst>
              <a:path w="1200150" h="712470">
                <a:moveTo>
                  <a:pt x="600710" y="0"/>
                </a:moveTo>
                <a:lnTo>
                  <a:pt x="550278" y="1148"/>
                </a:lnTo>
                <a:lnTo>
                  <a:pt x="501182" y="4540"/>
                </a:lnTo>
                <a:lnTo>
                  <a:pt x="453557" y="10094"/>
                </a:lnTo>
                <a:lnTo>
                  <a:pt x="407537" y="17729"/>
                </a:lnTo>
                <a:lnTo>
                  <a:pt x="363259" y="27364"/>
                </a:lnTo>
                <a:lnTo>
                  <a:pt x="320857" y="38919"/>
                </a:lnTo>
                <a:lnTo>
                  <a:pt x="280467" y="52312"/>
                </a:lnTo>
                <a:lnTo>
                  <a:pt x="242224" y="67462"/>
                </a:lnTo>
                <a:lnTo>
                  <a:pt x="206263" y="84289"/>
                </a:lnTo>
                <a:lnTo>
                  <a:pt x="172719" y="102711"/>
                </a:lnTo>
                <a:lnTo>
                  <a:pt x="113426" y="144017"/>
                </a:lnTo>
                <a:lnTo>
                  <a:pt x="65425" y="190734"/>
                </a:lnTo>
                <a:lnTo>
                  <a:pt x="29799" y="242214"/>
                </a:lnTo>
                <a:lnTo>
                  <a:pt x="7630" y="297808"/>
                </a:lnTo>
                <a:lnTo>
                  <a:pt x="0" y="356869"/>
                </a:lnTo>
                <a:lnTo>
                  <a:pt x="1930" y="386784"/>
                </a:lnTo>
                <a:lnTo>
                  <a:pt x="16964" y="444125"/>
                </a:lnTo>
                <a:lnTo>
                  <a:pt x="45997" y="497621"/>
                </a:lnTo>
                <a:lnTo>
                  <a:pt x="87946" y="546641"/>
                </a:lnTo>
                <a:lnTo>
                  <a:pt x="141729" y="590552"/>
                </a:lnTo>
                <a:lnTo>
                  <a:pt x="206263" y="628720"/>
                </a:lnTo>
                <a:lnTo>
                  <a:pt x="242224" y="645454"/>
                </a:lnTo>
                <a:lnTo>
                  <a:pt x="280467" y="660515"/>
                </a:lnTo>
                <a:lnTo>
                  <a:pt x="320857" y="673825"/>
                </a:lnTo>
                <a:lnTo>
                  <a:pt x="363259" y="685303"/>
                </a:lnTo>
                <a:lnTo>
                  <a:pt x="407537" y="694872"/>
                </a:lnTo>
                <a:lnTo>
                  <a:pt x="453557" y="702453"/>
                </a:lnTo>
                <a:lnTo>
                  <a:pt x="501182" y="707965"/>
                </a:lnTo>
                <a:lnTo>
                  <a:pt x="550278" y="711330"/>
                </a:lnTo>
                <a:lnTo>
                  <a:pt x="600710" y="712469"/>
                </a:lnTo>
                <a:lnTo>
                  <a:pt x="650960" y="711330"/>
                </a:lnTo>
                <a:lnTo>
                  <a:pt x="699893" y="707965"/>
                </a:lnTo>
                <a:lnTo>
                  <a:pt x="747372" y="702453"/>
                </a:lnTo>
                <a:lnTo>
                  <a:pt x="793262" y="694872"/>
                </a:lnTo>
                <a:lnTo>
                  <a:pt x="837426" y="685303"/>
                </a:lnTo>
                <a:lnTo>
                  <a:pt x="879727" y="673825"/>
                </a:lnTo>
                <a:lnTo>
                  <a:pt x="920031" y="660515"/>
                </a:lnTo>
                <a:lnTo>
                  <a:pt x="958199" y="645454"/>
                </a:lnTo>
                <a:lnTo>
                  <a:pt x="994097" y="628720"/>
                </a:lnTo>
                <a:lnTo>
                  <a:pt x="1027588" y="610393"/>
                </a:lnTo>
                <a:lnTo>
                  <a:pt x="1086805" y="569274"/>
                </a:lnTo>
                <a:lnTo>
                  <a:pt x="1134758" y="522730"/>
                </a:lnTo>
                <a:lnTo>
                  <a:pt x="1170360" y="471393"/>
                </a:lnTo>
                <a:lnTo>
                  <a:pt x="1192521" y="415895"/>
                </a:lnTo>
                <a:lnTo>
                  <a:pt x="1200150" y="356869"/>
                </a:lnTo>
                <a:lnTo>
                  <a:pt x="1198220" y="326946"/>
                </a:lnTo>
                <a:lnTo>
                  <a:pt x="1183189" y="269537"/>
                </a:lnTo>
                <a:lnTo>
                  <a:pt x="1154172" y="215919"/>
                </a:lnTo>
                <a:lnTo>
                  <a:pt x="1112257" y="166740"/>
                </a:lnTo>
                <a:lnTo>
                  <a:pt x="1058536" y="122647"/>
                </a:lnTo>
                <a:lnTo>
                  <a:pt x="994097" y="84289"/>
                </a:lnTo>
                <a:lnTo>
                  <a:pt x="958199" y="67462"/>
                </a:lnTo>
                <a:lnTo>
                  <a:pt x="920031" y="52312"/>
                </a:lnTo>
                <a:lnTo>
                  <a:pt x="879727" y="38919"/>
                </a:lnTo>
                <a:lnTo>
                  <a:pt x="837426" y="27364"/>
                </a:lnTo>
                <a:lnTo>
                  <a:pt x="793262" y="17729"/>
                </a:lnTo>
                <a:lnTo>
                  <a:pt x="747372" y="10094"/>
                </a:lnTo>
                <a:lnTo>
                  <a:pt x="699893" y="4540"/>
                </a:lnTo>
                <a:lnTo>
                  <a:pt x="650960" y="1148"/>
                </a:lnTo>
                <a:lnTo>
                  <a:pt x="600710" y="0"/>
                </a:lnTo>
                <a:close/>
              </a:path>
            </a:pathLst>
          </a:custGeom>
          <a:solidFill>
            <a:srgbClr val="66FFFF"/>
          </a:solidFill>
        </p:spPr>
        <p:txBody>
          <a:bodyPr wrap="square" lIns="0" tIns="0" rIns="0" bIns="0" rtlCol="0">
            <a:noAutofit/>
          </a:bodyPr>
          <a:lstStyle/>
          <a:p>
            <a:endParaRPr sz="5600"/>
          </a:p>
        </p:txBody>
      </p:sp>
      <p:sp>
        <p:nvSpPr>
          <p:cNvPr id="26" name="object 26"/>
          <p:cNvSpPr/>
          <p:nvPr/>
        </p:nvSpPr>
        <p:spPr>
          <a:xfrm>
            <a:off x="7442200" y="11330220"/>
            <a:ext cx="2400300" cy="1424940"/>
          </a:xfrm>
          <a:custGeom>
            <a:avLst/>
            <a:gdLst/>
            <a:ahLst/>
            <a:cxnLst/>
            <a:rect l="l" t="t" r="r" b="b"/>
            <a:pathLst>
              <a:path w="1200150" h="712470">
                <a:moveTo>
                  <a:pt x="600710" y="0"/>
                </a:moveTo>
                <a:lnTo>
                  <a:pt x="650960" y="1148"/>
                </a:lnTo>
                <a:lnTo>
                  <a:pt x="699893" y="4540"/>
                </a:lnTo>
                <a:lnTo>
                  <a:pt x="747372" y="10094"/>
                </a:lnTo>
                <a:lnTo>
                  <a:pt x="793262" y="17729"/>
                </a:lnTo>
                <a:lnTo>
                  <a:pt x="837426" y="27364"/>
                </a:lnTo>
                <a:lnTo>
                  <a:pt x="879727" y="38919"/>
                </a:lnTo>
                <a:lnTo>
                  <a:pt x="920031" y="52312"/>
                </a:lnTo>
                <a:lnTo>
                  <a:pt x="958199" y="67462"/>
                </a:lnTo>
                <a:lnTo>
                  <a:pt x="994097" y="84289"/>
                </a:lnTo>
                <a:lnTo>
                  <a:pt x="1027588" y="102711"/>
                </a:lnTo>
                <a:lnTo>
                  <a:pt x="1086805" y="144017"/>
                </a:lnTo>
                <a:lnTo>
                  <a:pt x="1134758" y="190734"/>
                </a:lnTo>
                <a:lnTo>
                  <a:pt x="1170360" y="242214"/>
                </a:lnTo>
                <a:lnTo>
                  <a:pt x="1192521" y="297808"/>
                </a:lnTo>
                <a:lnTo>
                  <a:pt x="1200150" y="356869"/>
                </a:lnTo>
                <a:lnTo>
                  <a:pt x="1198220" y="386784"/>
                </a:lnTo>
                <a:lnTo>
                  <a:pt x="1183189" y="444125"/>
                </a:lnTo>
                <a:lnTo>
                  <a:pt x="1154172" y="497621"/>
                </a:lnTo>
                <a:lnTo>
                  <a:pt x="1112257" y="546641"/>
                </a:lnTo>
                <a:lnTo>
                  <a:pt x="1058536" y="590552"/>
                </a:lnTo>
                <a:lnTo>
                  <a:pt x="994097" y="628720"/>
                </a:lnTo>
                <a:lnTo>
                  <a:pt x="958199" y="645454"/>
                </a:lnTo>
                <a:lnTo>
                  <a:pt x="920031" y="660515"/>
                </a:lnTo>
                <a:lnTo>
                  <a:pt x="879727" y="673825"/>
                </a:lnTo>
                <a:lnTo>
                  <a:pt x="837426" y="685303"/>
                </a:lnTo>
                <a:lnTo>
                  <a:pt x="793262" y="694872"/>
                </a:lnTo>
                <a:lnTo>
                  <a:pt x="747372" y="702453"/>
                </a:lnTo>
                <a:lnTo>
                  <a:pt x="699893" y="707965"/>
                </a:lnTo>
                <a:lnTo>
                  <a:pt x="650960" y="711330"/>
                </a:lnTo>
                <a:lnTo>
                  <a:pt x="600710" y="712469"/>
                </a:lnTo>
                <a:lnTo>
                  <a:pt x="550278" y="711330"/>
                </a:lnTo>
                <a:lnTo>
                  <a:pt x="501182" y="707965"/>
                </a:lnTo>
                <a:lnTo>
                  <a:pt x="453557" y="702453"/>
                </a:lnTo>
                <a:lnTo>
                  <a:pt x="407537" y="694872"/>
                </a:lnTo>
                <a:lnTo>
                  <a:pt x="363259" y="685303"/>
                </a:lnTo>
                <a:lnTo>
                  <a:pt x="320857" y="673825"/>
                </a:lnTo>
                <a:lnTo>
                  <a:pt x="280467" y="660515"/>
                </a:lnTo>
                <a:lnTo>
                  <a:pt x="242224" y="645454"/>
                </a:lnTo>
                <a:lnTo>
                  <a:pt x="206263" y="628720"/>
                </a:lnTo>
                <a:lnTo>
                  <a:pt x="172719" y="610393"/>
                </a:lnTo>
                <a:lnTo>
                  <a:pt x="113426" y="569274"/>
                </a:lnTo>
                <a:lnTo>
                  <a:pt x="65425" y="522730"/>
                </a:lnTo>
                <a:lnTo>
                  <a:pt x="29799" y="471393"/>
                </a:lnTo>
                <a:lnTo>
                  <a:pt x="7630" y="415895"/>
                </a:lnTo>
                <a:lnTo>
                  <a:pt x="0" y="356869"/>
                </a:lnTo>
                <a:lnTo>
                  <a:pt x="1930" y="326946"/>
                </a:lnTo>
                <a:lnTo>
                  <a:pt x="16964" y="269537"/>
                </a:lnTo>
                <a:lnTo>
                  <a:pt x="45997" y="215919"/>
                </a:lnTo>
                <a:lnTo>
                  <a:pt x="87946" y="166740"/>
                </a:lnTo>
                <a:lnTo>
                  <a:pt x="141729" y="122647"/>
                </a:lnTo>
                <a:lnTo>
                  <a:pt x="206263" y="84289"/>
                </a:lnTo>
                <a:lnTo>
                  <a:pt x="242224" y="67462"/>
                </a:lnTo>
                <a:lnTo>
                  <a:pt x="280467" y="52312"/>
                </a:lnTo>
                <a:lnTo>
                  <a:pt x="320857" y="38919"/>
                </a:lnTo>
                <a:lnTo>
                  <a:pt x="363259" y="27364"/>
                </a:lnTo>
                <a:lnTo>
                  <a:pt x="407537" y="17729"/>
                </a:lnTo>
                <a:lnTo>
                  <a:pt x="453557" y="10094"/>
                </a:lnTo>
                <a:lnTo>
                  <a:pt x="501182" y="4540"/>
                </a:lnTo>
                <a:lnTo>
                  <a:pt x="550278" y="1148"/>
                </a:lnTo>
                <a:lnTo>
                  <a:pt x="600710" y="0"/>
                </a:lnTo>
                <a:close/>
              </a:path>
            </a:pathLst>
          </a:custGeom>
          <a:ln w="9344">
            <a:solidFill>
              <a:srgbClr val="000000"/>
            </a:solidFill>
          </a:ln>
        </p:spPr>
        <p:txBody>
          <a:bodyPr wrap="square" lIns="0" tIns="0" rIns="0" bIns="0" rtlCol="0">
            <a:noAutofit/>
          </a:bodyPr>
          <a:lstStyle/>
          <a:p>
            <a:endParaRPr sz="5600"/>
          </a:p>
        </p:txBody>
      </p:sp>
      <p:sp>
        <p:nvSpPr>
          <p:cNvPr id="27" name="object 27"/>
          <p:cNvSpPr/>
          <p:nvPr/>
        </p:nvSpPr>
        <p:spPr>
          <a:xfrm>
            <a:off x="7442200" y="1133022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noAutofit/>
          </a:bodyPr>
          <a:lstStyle/>
          <a:p>
            <a:endParaRPr sz="5600"/>
          </a:p>
        </p:txBody>
      </p:sp>
      <p:sp>
        <p:nvSpPr>
          <p:cNvPr id="28" name="object 28"/>
          <p:cNvSpPr/>
          <p:nvPr/>
        </p:nvSpPr>
        <p:spPr>
          <a:xfrm>
            <a:off x="9842500" y="1275770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noAutofit/>
          </a:bodyPr>
          <a:lstStyle/>
          <a:p>
            <a:endParaRPr sz="5600"/>
          </a:p>
        </p:txBody>
      </p:sp>
      <p:sp>
        <p:nvSpPr>
          <p:cNvPr id="29" name="object 29"/>
          <p:cNvSpPr txBox="1"/>
          <p:nvPr/>
        </p:nvSpPr>
        <p:spPr>
          <a:xfrm>
            <a:off x="4254501" y="6768380"/>
            <a:ext cx="5302250" cy="5902960"/>
          </a:xfrm>
          <a:prstGeom prst="rect">
            <a:avLst/>
          </a:prstGeom>
        </p:spPr>
        <p:txBody>
          <a:bodyPr vert="horz" wrap="square" lIns="0" tIns="0" rIns="0" bIns="0" rtlCol="0">
            <a:noAutofit/>
          </a:bodyPr>
          <a:lstStyle/>
          <a:p>
            <a:pPr marL="251460">
              <a:lnSpc>
                <a:spcPct val="100000"/>
              </a:lnSpc>
            </a:pPr>
            <a:r>
              <a:rPr sz="8000" spc="-100" dirty="0">
                <a:latin typeface="Arial"/>
                <a:cs typeface="Arial"/>
              </a:rPr>
              <a:t>W</a:t>
            </a:r>
            <a:r>
              <a:rPr sz="8000" dirty="0">
                <a:latin typeface="Arial"/>
                <a:cs typeface="Arial"/>
              </a:rPr>
              <a:t>M</a:t>
            </a:r>
            <a:endParaRPr sz="8000">
              <a:latin typeface="Arial"/>
              <a:cs typeface="Arial"/>
            </a:endParaRPr>
          </a:p>
          <a:p>
            <a:pPr>
              <a:lnSpc>
                <a:spcPts val="1500"/>
              </a:lnSpc>
              <a:spcBef>
                <a:spcPts val="60"/>
              </a:spcBef>
            </a:pPr>
            <a:endParaRPr sz="1500"/>
          </a:p>
          <a:p>
            <a:pPr>
              <a:lnSpc>
                <a:spcPts val="2000"/>
              </a:lnSpc>
            </a:pPr>
            <a:endParaRPr sz="2000"/>
          </a:p>
          <a:p>
            <a:pPr marL="25400" marR="596900" indent="1351280">
              <a:lnSpc>
                <a:spcPct val="100000"/>
              </a:lnSpc>
            </a:pPr>
            <a:r>
              <a:rPr sz="8000" spc="-30" dirty="0">
                <a:latin typeface="Arial"/>
                <a:cs typeface="Arial"/>
              </a:rPr>
              <a:t>I</a:t>
            </a:r>
            <a:r>
              <a:rPr sz="8000" spc="-10" dirty="0">
                <a:latin typeface="Arial"/>
                <a:cs typeface="Arial"/>
              </a:rPr>
              <a:t>g</a:t>
            </a:r>
            <a:r>
              <a:rPr sz="8000" dirty="0">
                <a:latin typeface="Arial"/>
                <a:cs typeface="Arial"/>
              </a:rPr>
              <a:t>M ly</a:t>
            </a:r>
            <a:r>
              <a:rPr sz="8000" spc="-10" dirty="0">
                <a:latin typeface="Arial"/>
                <a:cs typeface="Arial"/>
              </a:rPr>
              <a:t>mpho</a:t>
            </a:r>
            <a:r>
              <a:rPr sz="8000" spc="-30" dirty="0">
                <a:latin typeface="Arial"/>
                <a:cs typeface="Arial"/>
              </a:rPr>
              <a:t>m</a:t>
            </a:r>
            <a:r>
              <a:rPr sz="8000" dirty="0">
                <a:latin typeface="Arial"/>
                <a:cs typeface="Arial"/>
              </a:rPr>
              <a:t>a</a:t>
            </a:r>
            <a:endParaRPr sz="8000">
              <a:latin typeface="Arial"/>
              <a:cs typeface="Arial"/>
            </a:endParaRPr>
          </a:p>
          <a:p>
            <a:pPr>
              <a:lnSpc>
                <a:spcPts val="2000"/>
              </a:lnSpc>
            </a:pPr>
            <a:endParaRPr sz="2000"/>
          </a:p>
          <a:p>
            <a:pPr>
              <a:lnSpc>
                <a:spcPts val="2200"/>
              </a:lnSpc>
              <a:spcBef>
                <a:spcPts val="198"/>
              </a:spcBef>
            </a:pPr>
            <a:endParaRPr sz="2200"/>
          </a:p>
          <a:p>
            <a:pPr marL="3416300">
              <a:lnSpc>
                <a:spcPct val="100000"/>
              </a:lnSpc>
            </a:pPr>
            <a:r>
              <a:rPr sz="8000" spc="-20" dirty="0">
                <a:latin typeface="Arial"/>
                <a:cs typeface="Arial"/>
              </a:rPr>
              <a:t>C</a:t>
            </a:r>
            <a:r>
              <a:rPr sz="8000" spc="-10" dirty="0">
                <a:latin typeface="Arial"/>
                <a:cs typeface="Arial"/>
              </a:rPr>
              <a:t>L</a:t>
            </a:r>
            <a:r>
              <a:rPr sz="8000" dirty="0">
                <a:latin typeface="Arial"/>
                <a:cs typeface="Arial"/>
              </a:rPr>
              <a:t>L</a:t>
            </a:r>
            <a:endParaRPr sz="8000">
              <a:latin typeface="Arial"/>
              <a:cs typeface="Arial"/>
            </a:endParaRPr>
          </a:p>
        </p:txBody>
      </p:sp>
      <p:sp>
        <p:nvSpPr>
          <p:cNvPr id="30" name="object 30"/>
          <p:cNvSpPr txBox="1"/>
          <p:nvPr/>
        </p:nvSpPr>
        <p:spPr>
          <a:xfrm>
            <a:off x="11678919" y="6255300"/>
            <a:ext cx="6424930" cy="6344920"/>
          </a:xfrm>
          <a:prstGeom prst="rect">
            <a:avLst/>
          </a:prstGeom>
        </p:spPr>
        <p:txBody>
          <a:bodyPr vert="horz" wrap="square" lIns="0" tIns="0" rIns="0" bIns="0" rtlCol="0">
            <a:noAutofit/>
          </a:bodyPr>
          <a:lstStyle/>
          <a:p>
            <a:pPr marL="3888740">
              <a:lnSpc>
                <a:spcPct val="100000"/>
              </a:lnSpc>
            </a:pPr>
            <a:r>
              <a:rPr sz="8000" spc="-60" dirty="0">
                <a:latin typeface="Arial"/>
                <a:cs typeface="Arial"/>
              </a:rPr>
              <a:t>AL</a:t>
            </a:r>
            <a:endParaRPr sz="8000">
              <a:latin typeface="Arial"/>
              <a:cs typeface="Arial"/>
            </a:endParaRPr>
          </a:p>
          <a:p>
            <a:pPr marL="2903220">
              <a:lnSpc>
                <a:spcPts val="9580"/>
              </a:lnSpc>
            </a:pPr>
            <a:r>
              <a:rPr sz="8000" spc="-10" dirty="0">
                <a:latin typeface="Arial"/>
                <a:cs typeface="Arial"/>
              </a:rPr>
              <a:t>am</a:t>
            </a:r>
            <a:r>
              <a:rPr sz="8000" dirty="0">
                <a:latin typeface="Arial"/>
                <a:cs typeface="Arial"/>
              </a:rPr>
              <a:t>yl</a:t>
            </a:r>
            <a:r>
              <a:rPr sz="8000" spc="-20" dirty="0">
                <a:latin typeface="Arial"/>
                <a:cs typeface="Arial"/>
              </a:rPr>
              <a:t>oi</a:t>
            </a:r>
            <a:r>
              <a:rPr sz="8000" dirty="0">
                <a:latin typeface="Arial"/>
                <a:cs typeface="Arial"/>
              </a:rPr>
              <a:t>d</a:t>
            </a:r>
            <a:endParaRPr sz="8000">
              <a:latin typeface="Arial"/>
              <a:cs typeface="Arial"/>
            </a:endParaRPr>
          </a:p>
          <a:p>
            <a:pPr>
              <a:lnSpc>
                <a:spcPts val="2000"/>
              </a:lnSpc>
            </a:pPr>
            <a:endParaRPr sz="2000"/>
          </a:p>
          <a:p>
            <a:pPr>
              <a:lnSpc>
                <a:spcPts val="2600"/>
              </a:lnSpc>
              <a:spcBef>
                <a:spcPts val="40"/>
              </a:spcBef>
            </a:pPr>
            <a:endParaRPr sz="2600"/>
          </a:p>
          <a:p>
            <a:pPr marL="25400">
              <a:lnSpc>
                <a:spcPct val="100000"/>
              </a:lnSpc>
            </a:pPr>
            <a:r>
              <a:rPr sz="16000" spc="10" dirty="0">
                <a:latin typeface="Arial"/>
                <a:cs typeface="Arial"/>
              </a:rPr>
              <a:t>M</a:t>
            </a:r>
            <a:r>
              <a:rPr sz="16000" dirty="0">
                <a:latin typeface="Arial"/>
                <a:cs typeface="Arial"/>
              </a:rPr>
              <a:t>M</a:t>
            </a:r>
            <a:endParaRPr sz="16000">
              <a:latin typeface="Arial"/>
              <a:cs typeface="Arial"/>
            </a:endParaRPr>
          </a:p>
          <a:p>
            <a:pPr marL="3939540">
              <a:lnSpc>
                <a:spcPts val="6800"/>
              </a:lnSpc>
            </a:pPr>
            <a:r>
              <a:rPr sz="6400" dirty="0">
                <a:latin typeface="Arial"/>
                <a:cs typeface="Arial"/>
              </a:rPr>
              <a:t>LCDD</a:t>
            </a:r>
            <a:endParaRPr sz="6400">
              <a:latin typeface="Arial"/>
              <a:cs typeface="Arial"/>
            </a:endParaRPr>
          </a:p>
        </p:txBody>
      </p:sp>
      <p:sp>
        <p:nvSpPr>
          <p:cNvPr id="31" name="object 31"/>
          <p:cNvSpPr/>
          <p:nvPr/>
        </p:nvSpPr>
        <p:spPr>
          <a:xfrm>
            <a:off x="9004300" y="4599221"/>
            <a:ext cx="2349500" cy="2334258"/>
          </a:xfrm>
          <a:custGeom>
            <a:avLst/>
            <a:gdLst/>
            <a:ahLst/>
            <a:cxnLst/>
            <a:rect l="l" t="t" r="r" b="b"/>
            <a:pathLst>
              <a:path w="1174750" h="1167129">
                <a:moveTo>
                  <a:pt x="1174750" y="0"/>
                </a:moveTo>
                <a:lnTo>
                  <a:pt x="1157401" y="38293"/>
                </a:lnTo>
                <a:lnTo>
                  <a:pt x="1139973" y="76568"/>
                </a:lnTo>
                <a:lnTo>
                  <a:pt x="1122387" y="114785"/>
                </a:lnTo>
                <a:lnTo>
                  <a:pt x="1104564" y="152907"/>
                </a:lnTo>
                <a:lnTo>
                  <a:pt x="1086425" y="190896"/>
                </a:lnTo>
                <a:lnTo>
                  <a:pt x="1067890" y="228714"/>
                </a:lnTo>
                <a:lnTo>
                  <a:pt x="1048882" y="266322"/>
                </a:lnTo>
                <a:lnTo>
                  <a:pt x="1029319" y="303682"/>
                </a:lnTo>
                <a:lnTo>
                  <a:pt x="1009125" y="340756"/>
                </a:lnTo>
                <a:lnTo>
                  <a:pt x="988218" y="377507"/>
                </a:lnTo>
                <a:lnTo>
                  <a:pt x="966521" y="413896"/>
                </a:lnTo>
                <a:lnTo>
                  <a:pt x="943955" y="449884"/>
                </a:lnTo>
                <a:lnTo>
                  <a:pt x="920440" y="485435"/>
                </a:lnTo>
                <a:lnTo>
                  <a:pt x="895897" y="520509"/>
                </a:lnTo>
                <a:lnTo>
                  <a:pt x="870247" y="555069"/>
                </a:lnTo>
                <a:lnTo>
                  <a:pt x="843412" y="589076"/>
                </a:lnTo>
                <a:lnTo>
                  <a:pt x="815311" y="622493"/>
                </a:lnTo>
                <a:lnTo>
                  <a:pt x="785867" y="655281"/>
                </a:lnTo>
                <a:lnTo>
                  <a:pt x="754999" y="687403"/>
                </a:lnTo>
                <a:lnTo>
                  <a:pt x="722629" y="718819"/>
                </a:lnTo>
                <a:lnTo>
                  <a:pt x="689258" y="749135"/>
                </a:lnTo>
                <a:lnTo>
                  <a:pt x="655796" y="778041"/>
                </a:lnTo>
                <a:lnTo>
                  <a:pt x="622210" y="805635"/>
                </a:lnTo>
                <a:lnTo>
                  <a:pt x="588467" y="832012"/>
                </a:lnTo>
                <a:lnTo>
                  <a:pt x="554533" y="857269"/>
                </a:lnTo>
                <a:lnTo>
                  <a:pt x="520376" y="881503"/>
                </a:lnTo>
                <a:lnTo>
                  <a:pt x="485961" y="904808"/>
                </a:lnTo>
                <a:lnTo>
                  <a:pt x="451256" y="927282"/>
                </a:lnTo>
                <a:lnTo>
                  <a:pt x="416227" y="949021"/>
                </a:lnTo>
                <a:lnTo>
                  <a:pt x="380841" y="970121"/>
                </a:lnTo>
                <a:lnTo>
                  <a:pt x="345064" y="990677"/>
                </a:lnTo>
                <a:lnTo>
                  <a:pt x="308863" y="1010787"/>
                </a:lnTo>
                <a:lnTo>
                  <a:pt x="272206" y="1030547"/>
                </a:lnTo>
                <a:lnTo>
                  <a:pt x="235057" y="1050052"/>
                </a:lnTo>
                <a:lnTo>
                  <a:pt x="197385" y="1069399"/>
                </a:lnTo>
                <a:lnTo>
                  <a:pt x="159156" y="1088684"/>
                </a:lnTo>
                <a:lnTo>
                  <a:pt x="120336" y="1108004"/>
                </a:lnTo>
                <a:lnTo>
                  <a:pt x="80892" y="1127453"/>
                </a:lnTo>
                <a:lnTo>
                  <a:pt x="40791" y="1147130"/>
                </a:lnTo>
                <a:lnTo>
                  <a:pt x="0" y="1167129"/>
                </a:lnTo>
              </a:path>
            </a:pathLst>
          </a:custGeom>
          <a:ln w="38097">
            <a:solidFill>
              <a:srgbClr val="FFFFFF"/>
            </a:solidFill>
          </a:ln>
        </p:spPr>
        <p:txBody>
          <a:bodyPr wrap="square" lIns="0" tIns="0" rIns="0" bIns="0" rtlCol="0">
            <a:noAutofit/>
          </a:bodyPr>
          <a:lstStyle/>
          <a:p>
            <a:endParaRPr sz="5600"/>
          </a:p>
        </p:txBody>
      </p:sp>
      <p:sp>
        <p:nvSpPr>
          <p:cNvPr id="32" name="object 32"/>
          <p:cNvSpPr/>
          <p:nvPr/>
        </p:nvSpPr>
        <p:spPr>
          <a:xfrm>
            <a:off x="8686800" y="6750600"/>
            <a:ext cx="426720" cy="342900"/>
          </a:xfrm>
          <a:custGeom>
            <a:avLst/>
            <a:gdLst/>
            <a:ahLst/>
            <a:cxnLst/>
            <a:rect l="l" t="t" r="r" b="b"/>
            <a:pathLst>
              <a:path w="213360" h="171450">
                <a:moveTo>
                  <a:pt x="129539" y="0"/>
                </a:moveTo>
                <a:lnTo>
                  <a:pt x="0" y="168910"/>
                </a:lnTo>
                <a:lnTo>
                  <a:pt x="213360" y="171450"/>
                </a:lnTo>
                <a:lnTo>
                  <a:pt x="129539" y="0"/>
                </a:lnTo>
                <a:close/>
              </a:path>
            </a:pathLst>
          </a:custGeom>
          <a:solidFill>
            <a:srgbClr val="FFFFFF"/>
          </a:solidFill>
        </p:spPr>
        <p:txBody>
          <a:bodyPr wrap="square" lIns="0" tIns="0" rIns="0" bIns="0" rtlCol="0">
            <a:noAutofit/>
          </a:bodyPr>
          <a:lstStyle/>
          <a:p>
            <a:endParaRPr sz="5600"/>
          </a:p>
        </p:txBody>
      </p:sp>
      <p:sp>
        <p:nvSpPr>
          <p:cNvPr id="33" name="object 33"/>
          <p:cNvSpPr/>
          <p:nvPr/>
        </p:nvSpPr>
        <p:spPr>
          <a:xfrm>
            <a:off x="11709400" y="4573821"/>
            <a:ext cx="2133600" cy="1831338"/>
          </a:xfrm>
          <a:custGeom>
            <a:avLst/>
            <a:gdLst/>
            <a:ahLst/>
            <a:cxnLst/>
            <a:rect l="l" t="t" r="r" b="b"/>
            <a:pathLst>
              <a:path w="1066800" h="915669">
                <a:moveTo>
                  <a:pt x="0" y="0"/>
                </a:moveTo>
                <a:lnTo>
                  <a:pt x="14290" y="56398"/>
                </a:lnTo>
                <a:lnTo>
                  <a:pt x="29585" y="112704"/>
                </a:lnTo>
                <a:lnTo>
                  <a:pt x="46817" y="168752"/>
                </a:lnTo>
                <a:lnTo>
                  <a:pt x="66913" y="224373"/>
                </a:lnTo>
                <a:lnTo>
                  <a:pt x="90804" y="279399"/>
                </a:lnTo>
                <a:lnTo>
                  <a:pt x="119420" y="333664"/>
                </a:lnTo>
                <a:lnTo>
                  <a:pt x="153690" y="386999"/>
                </a:lnTo>
                <a:lnTo>
                  <a:pt x="194543" y="439237"/>
                </a:lnTo>
                <a:lnTo>
                  <a:pt x="242910" y="490209"/>
                </a:lnTo>
                <a:lnTo>
                  <a:pt x="299720" y="539750"/>
                </a:lnTo>
                <a:lnTo>
                  <a:pt x="330952" y="563812"/>
                </a:lnTo>
                <a:lnTo>
                  <a:pt x="362929" y="586897"/>
                </a:lnTo>
                <a:lnTo>
                  <a:pt x="395650" y="609075"/>
                </a:lnTo>
                <a:lnTo>
                  <a:pt x="429117" y="630417"/>
                </a:lnTo>
                <a:lnTo>
                  <a:pt x="463331" y="650994"/>
                </a:lnTo>
                <a:lnTo>
                  <a:pt x="498293" y="670874"/>
                </a:lnTo>
                <a:lnTo>
                  <a:pt x="534003" y="690131"/>
                </a:lnTo>
                <a:lnTo>
                  <a:pt x="570463" y="708832"/>
                </a:lnTo>
                <a:lnTo>
                  <a:pt x="607674" y="727050"/>
                </a:lnTo>
                <a:lnTo>
                  <a:pt x="645636" y="744854"/>
                </a:lnTo>
                <a:lnTo>
                  <a:pt x="684350" y="762316"/>
                </a:lnTo>
                <a:lnTo>
                  <a:pt x="723818" y="779505"/>
                </a:lnTo>
                <a:lnTo>
                  <a:pt x="764041" y="796492"/>
                </a:lnTo>
                <a:lnTo>
                  <a:pt x="805018" y="813348"/>
                </a:lnTo>
                <a:lnTo>
                  <a:pt x="846752" y="830143"/>
                </a:lnTo>
                <a:lnTo>
                  <a:pt x="889243" y="846947"/>
                </a:lnTo>
                <a:lnTo>
                  <a:pt x="932493" y="863832"/>
                </a:lnTo>
                <a:lnTo>
                  <a:pt x="976501" y="880866"/>
                </a:lnTo>
                <a:lnTo>
                  <a:pt x="1021270" y="898122"/>
                </a:lnTo>
                <a:lnTo>
                  <a:pt x="1066800" y="915669"/>
                </a:lnTo>
              </a:path>
            </a:pathLst>
          </a:custGeom>
          <a:ln w="38097">
            <a:solidFill>
              <a:srgbClr val="FFFFFF"/>
            </a:solidFill>
          </a:ln>
        </p:spPr>
        <p:txBody>
          <a:bodyPr wrap="square" lIns="0" tIns="0" rIns="0" bIns="0" rtlCol="0">
            <a:noAutofit/>
          </a:bodyPr>
          <a:lstStyle/>
          <a:p>
            <a:endParaRPr sz="5600"/>
          </a:p>
        </p:txBody>
      </p:sp>
      <p:sp>
        <p:nvSpPr>
          <p:cNvPr id="34" name="object 34"/>
          <p:cNvSpPr/>
          <p:nvPr/>
        </p:nvSpPr>
        <p:spPr>
          <a:xfrm>
            <a:off x="13749019" y="6217200"/>
            <a:ext cx="424178" cy="355600"/>
          </a:xfrm>
          <a:custGeom>
            <a:avLst/>
            <a:gdLst/>
            <a:ahLst/>
            <a:cxnLst/>
            <a:rect l="l" t="t" r="r" b="b"/>
            <a:pathLst>
              <a:path w="212089" h="177800">
                <a:moveTo>
                  <a:pt x="68579" y="0"/>
                </a:moveTo>
                <a:lnTo>
                  <a:pt x="0" y="177800"/>
                </a:lnTo>
                <a:lnTo>
                  <a:pt x="212089" y="156210"/>
                </a:lnTo>
                <a:lnTo>
                  <a:pt x="68579" y="0"/>
                </a:lnTo>
                <a:close/>
              </a:path>
            </a:pathLst>
          </a:custGeom>
          <a:solidFill>
            <a:srgbClr val="FFFFFF"/>
          </a:solidFill>
        </p:spPr>
        <p:txBody>
          <a:bodyPr wrap="square" lIns="0" tIns="0" rIns="0" bIns="0" rtlCol="0">
            <a:noAutofit/>
          </a:bodyPr>
          <a:lstStyle/>
          <a:p>
            <a:endParaRPr sz="5600"/>
          </a:p>
        </p:txBody>
      </p:sp>
      <p:sp>
        <p:nvSpPr>
          <p:cNvPr id="35" name="object 35"/>
          <p:cNvSpPr/>
          <p:nvPr/>
        </p:nvSpPr>
        <p:spPr>
          <a:xfrm>
            <a:off x="8430258" y="4370621"/>
            <a:ext cx="3101340" cy="3802378"/>
          </a:xfrm>
          <a:custGeom>
            <a:avLst/>
            <a:gdLst/>
            <a:ahLst/>
            <a:cxnLst/>
            <a:rect l="l" t="t" r="r" b="b"/>
            <a:pathLst>
              <a:path w="1550670" h="1901189">
                <a:moveTo>
                  <a:pt x="1550670" y="0"/>
                </a:moveTo>
                <a:lnTo>
                  <a:pt x="1528383" y="61340"/>
                </a:lnTo>
                <a:lnTo>
                  <a:pt x="1506029" y="122640"/>
                </a:lnTo>
                <a:lnTo>
                  <a:pt x="1483504" y="183838"/>
                </a:lnTo>
                <a:lnTo>
                  <a:pt x="1460703" y="244876"/>
                </a:lnTo>
                <a:lnTo>
                  <a:pt x="1437520" y="305692"/>
                </a:lnTo>
                <a:lnTo>
                  <a:pt x="1413852" y="366228"/>
                </a:lnTo>
                <a:lnTo>
                  <a:pt x="1389594" y="426423"/>
                </a:lnTo>
                <a:lnTo>
                  <a:pt x="1364640" y="486216"/>
                </a:lnTo>
                <a:lnTo>
                  <a:pt x="1338886" y="545549"/>
                </a:lnTo>
                <a:lnTo>
                  <a:pt x="1312227" y="604361"/>
                </a:lnTo>
                <a:lnTo>
                  <a:pt x="1284558" y="662591"/>
                </a:lnTo>
                <a:lnTo>
                  <a:pt x="1255775" y="720181"/>
                </a:lnTo>
                <a:lnTo>
                  <a:pt x="1225773" y="777069"/>
                </a:lnTo>
                <a:lnTo>
                  <a:pt x="1194447" y="833197"/>
                </a:lnTo>
                <a:lnTo>
                  <a:pt x="1161692" y="888503"/>
                </a:lnTo>
                <a:lnTo>
                  <a:pt x="1127404" y="942929"/>
                </a:lnTo>
                <a:lnTo>
                  <a:pt x="1091477" y="996413"/>
                </a:lnTo>
                <a:lnTo>
                  <a:pt x="1053807" y="1048896"/>
                </a:lnTo>
                <a:lnTo>
                  <a:pt x="1014290" y="1100318"/>
                </a:lnTo>
                <a:lnTo>
                  <a:pt x="972819" y="1150619"/>
                </a:lnTo>
                <a:lnTo>
                  <a:pt x="930051" y="1199314"/>
                </a:lnTo>
                <a:lnTo>
                  <a:pt x="886705" y="1246045"/>
                </a:lnTo>
                <a:lnTo>
                  <a:pt x="842773" y="1290943"/>
                </a:lnTo>
                <a:lnTo>
                  <a:pt x="798250" y="1334140"/>
                </a:lnTo>
                <a:lnTo>
                  <a:pt x="753129" y="1375767"/>
                </a:lnTo>
                <a:lnTo>
                  <a:pt x="707403" y="1415956"/>
                </a:lnTo>
                <a:lnTo>
                  <a:pt x="661066" y="1454838"/>
                </a:lnTo>
                <a:lnTo>
                  <a:pt x="614111" y="1492544"/>
                </a:lnTo>
                <a:lnTo>
                  <a:pt x="566530" y="1529207"/>
                </a:lnTo>
                <a:lnTo>
                  <a:pt x="518318" y="1564957"/>
                </a:lnTo>
                <a:lnTo>
                  <a:pt x="469468" y="1599926"/>
                </a:lnTo>
                <a:lnTo>
                  <a:pt x="419973" y="1634246"/>
                </a:lnTo>
                <a:lnTo>
                  <a:pt x="369827" y="1668047"/>
                </a:lnTo>
                <a:lnTo>
                  <a:pt x="319022" y="1701462"/>
                </a:lnTo>
                <a:lnTo>
                  <a:pt x="267553" y="1734621"/>
                </a:lnTo>
                <a:lnTo>
                  <a:pt x="215412" y="1767657"/>
                </a:lnTo>
                <a:lnTo>
                  <a:pt x="162593" y="1800700"/>
                </a:lnTo>
                <a:lnTo>
                  <a:pt x="109089" y="1833882"/>
                </a:lnTo>
                <a:lnTo>
                  <a:pt x="54893" y="1867335"/>
                </a:lnTo>
                <a:lnTo>
                  <a:pt x="0" y="1901189"/>
                </a:lnTo>
              </a:path>
            </a:pathLst>
          </a:custGeom>
          <a:ln w="38097">
            <a:solidFill>
              <a:srgbClr val="FFFFFF"/>
            </a:solidFill>
          </a:ln>
        </p:spPr>
        <p:txBody>
          <a:bodyPr wrap="square" lIns="0" tIns="0" rIns="0" bIns="0" rtlCol="0">
            <a:noAutofit/>
          </a:bodyPr>
          <a:lstStyle/>
          <a:p>
            <a:endParaRPr sz="5600"/>
          </a:p>
        </p:txBody>
      </p:sp>
      <p:sp>
        <p:nvSpPr>
          <p:cNvPr id="36" name="object 36"/>
          <p:cNvSpPr/>
          <p:nvPr/>
        </p:nvSpPr>
        <p:spPr>
          <a:xfrm>
            <a:off x="8128001" y="7997741"/>
            <a:ext cx="424178" cy="360678"/>
          </a:xfrm>
          <a:custGeom>
            <a:avLst/>
            <a:gdLst/>
            <a:ahLst/>
            <a:cxnLst/>
            <a:rect l="l" t="t" r="r" b="b"/>
            <a:pathLst>
              <a:path w="212089" h="180339">
                <a:moveTo>
                  <a:pt x="113030" y="0"/>
                </a:moveTo>
                <a:lnTo>
                  <a:pt x="0" y="180340"/>
                </a:lnTo>
                <a:lnTo>
                  <a:pt x="212089" y="162560"/>
                </a:lnTo>
                <a:lnTo>
                  <a:pt x="113030" y="0"/>
                </a:lnTo>
                <a:close/>
              </a:path>
            </a:pathLst>
          </a:custGeom>
          <a:solidFill>
            <a:srgbClr val="FFFFFF"/>
          </a:solidFill>
        </p:spPr>
        <p:txBody>
          <a:bodyPr wrap="square" lIns="0" tIns="0" rIns="0" bIns="0" rtlCol="0">
            <a:noAutofit/>
          </a:bodyPr>
          <a:lstStyle/>
          <a:p>
            <a:endParaRPr sz="5600"/>
          </a:p>
        </p:txBody>
      </p:sp>
      <p:sp>
        <p:nvSpPr>
          <p:cNvPr id="37" name="object 37"/>
          <p:cNvSpPr/>
          <p:nvPr/>
        </p:nvSpPr>
        <p:spPr>
          <a:xfrm>
            <a:off x="11554458" y="4345221"/>
            <a:ext cx="1099820" cy="2821938"/>
          </a:xfrm>
          <a:custGeom>
            <a:avLst/>
            <a:gdLst/>
            <a:ahLst/>
            <a:cxnLst/>
            <a:rect l="l" t="t" r="r" b="b"/>
            <a:pathLst>
              <a:path w="549910" h="1410969">
                <a:moveTo>
                  <a:pt x="0" y="0"/>
                </a:moveTo>
                <a:lnTo>
                  <a:pt x="8760" y="47626"/>
                </a:lnTo>
                <a:lnTo>
                  <a:pt x="17541" y="95225"/>
                </a:lnTo>
                <a:lnTo>
                  <a:pt x="26383" y="142750"/>
                </a:lnTo>
                <a:lnTo>
                  <a:pt x="35326" y="190154"/>
                </a:lnTo>
                <a:lnTo>
                  <a:pt x="44410" y="237390"/>
                </a:lnTo>
                <a:lnTo>
                  <a:pt x="53675" y="284412"/>
                </a:lnTo>
                <a:lnTo>
                  <a:pt x="63161" y="331173"/>
                </a:lnTo>
                <a:lnTo>
                  <a:pt x="72908" y="377626"/>
                </a:lnTo>
                <a:lnTo>
                  <a:pt x="82956" y="423725"/>
                </a:lnTo>
                <a:lnTo>
                  <a:pt x="93345" y="469423"/>
                </a:lnTo>
                <a:lnTo>
                  <a:pt x="104114" y="514674"/>
                </a:lnTo>
                <a:lnTo>
                  <a:pt x="115305" y="559429"/>
                </a:lnTo>
                <a:lnTo>
                  <a:pt x="126957" y="603644"/>
                </a:lnTo>
                <a:lnTo>
                  <a:pt x="139110" y="647272"/>
                </a:lnTo>
                <a:lnTo>
                  <a:pt x="151804" y="690264"/>
                </a:lnTo>
                <a:lnTo>
                  <a:pt x="165079" y="732576"/>
                </a:lnTo>
                <a:lnTo>
                  <a:pt x="178975" y="774160"/>
                </a:lnTo>
                <a:lnTo>
                  <a:pt x="193532" y="814970"/>
                </a:lnTo>
                <a:lnTo>
                  <a:pt x="208790" y="854959"/>
                </a:lnTo>
                <a:lnTo>
                  <a:pt x="224790" y="894079"/>
                </a:lnTo>
                <a:lnTo>
                  <a:pt x="241226" y="931624"/>
                </a:lnTo>
                <a:lnTo>
                  <a:pt x="257416" y="967017"/>
                </a:lnTo>
                <a:lnTo>
                  <a:pt x="289204" y="1031961"/>
                </a:lnTo>
                <a:lnTo>
                  <a:pt x="320459" y="1090138"/>
                </a:lnTo>
                <a:lnTo>
                  <a:pt x="351485" y="1142776"/>
                </a:lnTo>
                <a:lnTo>
                  <a:pt x="382587" y="1191101"/>
                </a:lnTo>
                <a:lnTo>
                  <a:pt x="414070" y="1236339"/>
                </a:lnTo>
                <a:lnTo>
                  <a:pt x="446239" y="1279719"/>
                </a:lnTo>
                <a:lnTo>
                  <a:pt x="479399" y="1322466"/>
                </a:lnTo>
                <a:lnTo>
                  <a:pt x="513854" y="1365807"/>
                </a:lnTo>
                <a:lnTo>
                  <a:pt x="531663" y="1388084"/>
                </a:lnTo>
                <a:lnTo>
                  <a:pt x="549910" y="1410969"/>
                </a:lnTo>
              </a:path>
            </a:pathLst>
          </a:custGeom>
          <a:ln w="38097">
            <a:solidFill>
              <a:srgbClr val="FFFFFF"/>
            </a:solidFill>
          </a:ln>
        </p:spPr>
        <p:txBody>
          <a:bodyPr wrap="square" lIns="0" tIns="0" rIns="0" bIns="0" rtlCol="0">
            <a:noAutofit/>
          </a:bodyPr>
          <a:lstStyle/>
          <a:p>
            <a:endParaRPr sz="5600"/>
          </a:p>
        </p:txBody>
      </p:sp>
      <p:sp>
        <p:nvSpPr>
          <p:cNvPr id="38" name="object 38"/>
          <p:cNvSpPr/>
          <p:nvPr/>
        </p:nvSpPr>
        <p:spPr>
          <a:xfrm>
            <a:off x="12489180" y="7027460"/>
            <a:ext cx="388620" cy="416560"/>
          </a:xfrm>
          <a:custGeom>
            <a:avLst/>
            <a:gdLst/>
            <a:ahLst/>
            <a:cxnLst/>
            <a:rect l="l" t="t" r="r" b="b"/>
            <a:pathLst>
              <a:path w="194310" h="208279">
                <a:moveTo>
                  <a:pt x="148589" y="0"/>
                </a:moveTo>
                <a:lnTo>
                  <a:pt x="0" y="119380"/>
                </a:lnTo>
                <a:lnTo>
                  <a:pt x="194310" y="208280"/>
                </a:lnTo>
                <a:lnTo>
                  <a:pt x="148589" y="0"/>
                </a:lnTo>
                <a:close/>
              </a:path>
            </a:pathLst>
          </a:custGeom>
          <a:solidFill>
            <a:srgbClr val="FFFFFF"/>
          </a:solidFill>
        </p:spPr>
        <p:txBody>
          <a:bodyPr wrap="square" lIns="0" tIns="0" rIns="0" bIns="0" rtlCol="0">
            <a:noAutofit/>
          </a:bodyPr>
          <a:lstStyle/>
          <a:p>
            <a:endParaRPr sz="5600"/>
          </a:p>
        </p:txBody>
      </p:sp>
      <p:sp>
        <p:nvSpPr>
          <p:cNvPr id="39" name="object 39"/>
          <p:cNvSpPr/>
          <p:nvPr/>
        </p:nvSpPr>
        <p:spPr>
          <a:xfrm>
            <a:off x="10236200" y="4218221"/>
            <a:ext cx="1346200" cy="3952238"/>
          </a:xfrm>
          <a:custGeom>
            <a:avLst/>
            <a:gdLst/>
            <a:ahLst/>
            <a:cxnLst/>
            <a:rect l="l" t="t" r="r" b="b"/>
            <a:pathLst>
              <a:path w="673100" h="1976119">
                <a:moveTo>
                  <a:pt x="673100" y="0"/>
                </a:moveTo>
                <a:lnTo>
                  <a:pt x="662995" y="65168"/>
                </a:lnTo>
                <a:lnTo>
                  <a:pt x="652846" y="130326"/>
                </a:lnTo>
                <a:lnTo>
                  <a:pt x="642604" y="195405"/>
                </a:lnTo>
                <a:lnTo>
                  <a:pt x="632226" y="260339"/>
                </a:lnTo>
                <a:lnTo>
                  <a:pt x="621664" y="325060"/>
                </a:lnTo>
                <a:lnTo>
                  <a:pt x="610875" y="389500"/>
                </a:lnTo>
                <a:lnTo>
                  <a:pt x="599810" y="453591"/>
                </a:lnTo>
                <a:lnTo>
                  <a:pt x="588426" y="517265"/>
                </a:lnTo>
                <a:lnTo>
                  <a:pt x="576676" y="580456"/>
                </a:lnTo>
                <a:lnTo>
                  <a:pt x="564514" y="643096"/>
                </a:lnTo>
                <a:lnTo>
                  <a:pt x="551896" y="705116"/>
                </a:lnTo>
                <a:lnTo>
                  <a:pt x="538774" y="766450"/>
                </a:lnTo>
                <a:lnTo>
                  <a:pt x="525104" y="827029"/>
                </a:lnTo>
                <a:lnTo>
                  <a:pt x="510839" y="886786"/>
                </a:lnTo>
                <a:lnTo>
                  <a:pt x="495934" y="945653"/>
                </a:lnTo>
                <a:lnTo>
                  <a:pt x="480344" y="1003564"/>
                </a:lnTo>
                <a:lnTo>
                  <a:pt x="464022" y="1060449"/>
                </a:lnTo>
                <a:lnTo>
                  <a:pt x="446923" y="1116242"/>
                </a:lnTo>
                <a:lnTo>
                  <a:pt x="429000" y="1170875"/>
                </a:lnTo>
                <a:lnTo>
                  <a:pt x="410210" y="1224279"/>
                </a:lnTo>
                <a:lnTo>
                  <a:pt x="390803" y="1275915"/>
                </a:lnTo>
                <a:lnTo>
                  <a:pt x="371429" y="1325021"/>
                </a:lnTo>
                <a:lnTo>
                  <a:pt x="352062" y="1371772"/>
                </a:lnTo>
                <a:lnTo>
                  <a:pt x="332679" y="1416344"/>
                </a:lnTo>
                <a:lnTo>
                  <a:pt x="313253" y="1458912"/>
                </a:lnTo>
                <a:lnTo>
                  <a:pt x="293761" y="1499651"/>
                </a:lnTo>
                <a:lnTo>
                  <a:pt x="274177" y="1538737"/>
                </a:lnTo>
                <a:lnTo>
                  <a:pt x="254477" y="1576344"/>
                </a:lnTo>
                <a:lnTo>
                  <a:pt x="234636" y="1612648"/>
                </a:lnTo>
                <a:lnTo>
                  <a:pt x="214629" y="1647825"/>
                </a:lnTo>
                <a:lnTo>
                  <a:pt x="194432" y="1682048"/>
                </a:lnTo>
                <a:lnTo>
                  <a:pt x="174020" y="1715495"/>
                </a:lnTo>
                <a:lnTo>
                  <a:pt x="153368" y="1748340"/>
                </a:lnTo>
                <a:lnTo>
                  <a:pt x="132450" y="1780758"/>
                </a:lnTo>
                <a:lnTo>
                  <a:pt x="111244" y="1812924"/>
                </a:lnTo>
                <a:lnTo>
                  <a:pt x="89722" y="1845015"/>
                </a:lnTo>
                <a:lnTo>
                  <a:pt x="67862" y="1877204"/>
                </a:lnTo>
                <a:lnTo>
                  <a:pt x="45638" y="1909668"/>
                </a:lnTo>
                <a:lnTo>
                  <a:pt x="23026" y="1942581"/>
                </a:lnTo>
                <a:lnTo>
                  <a:pt x="0" y="1976119"/>
                </a:lnTo>
              </a:path>
            </a:pathLst>
          </a:custGeom>
          <a:ln w="38097">
            <a:solidFill>
              <a:srgbClr val="FFFFFF"/>
            </a:solidFill>
          </a:ln>
        </p:spPr>
        <p:txBody>
          <a:bodyPr wrap="square" lIns="0" tIns="0" rIns="0" bIns="0" rtlCol="0">
            <a:noAutofit/>
          </a:bodyPr>
          <a:lstStyle/>
          <a:p>
            <a:endParaRPr sz="5600"/>
          </a:p>
        </p:txBody>
      </p:sp>
      <p:sp>
        <p:nvSpPr>
          <p:cNvPr id="40" name="object 40"/>
          <p:cNvSpPr/>
          <p:nvPr/>
        </p:nvSpPr>
        <p:spPr>
          <a:xfrm>
            <a:off x="10033001" y="8038381"/>
            <a:ext cx="373378" cy="421638"/>
          </a:xfrm>
          <a:custGeom>
            <a:avLst/>
            <a:gdLst/>
            <a:ahLst/>
            <a:cxnLst/>
            <a:rect l="l" t="t" r="r" b="b"/>
            <a:pathLst>
              <a:path w="186689" h="210820">
                <a:moveTo>
                  <a:pt x="30479" y="0"/>
                </a:moveTo>
                <a:lnTo>
                  <a:pt x="0" y="210819"/>
                </a:lnTo>
                <a:lnTo>
                  <a:pt x="186689" y="109219"/>
                </a:lnTo>
                <a:lnTo>
                  <a:pt x="30479" y="0"/>
                </a:lnTo>
                <a:close/>
              </a:path>
            </a:pathLst>
          </a:custGeom>
          <a:solidFill>
            <a:srgbClr val="FFFFFF"/>
          </a:solidFill>
        </p:spPr>
        <p:txBody>
          <a:bodyPr wrap="square" lIns="0" tIns="0" rIns="0" bIns="0" rtlCol="0">
            <a:noAutofit/>
          </a:bodyPr>
          <a:lstStyle/>
          <a:p>
            <a:endParaRPr sz="5600"/>
          </a:p>
        </p:txBody>
      </p:sp>
      <p:sp>
        <p:nvSpPr>
          <p:cNvPr id="41" name="object 41"/>
          <p:cNvSpPr/>
          <p:nvPr/>
        </p:nvSpPr>
        <p:spPr>
          <a:xfrm>
            <a:off x="17780000" y="8764820"/>
            <a:ext cx="2971800" cy="1473200"/>
          </a:xfrm>
          <a:custGeom>
            <a:avLst/>
            <a:gdLst/>
            <a:ahLst/>
            <a:cxnLst/>
            <a:rect l="l" t="t" r="r" b="b"/>
            <a:pathLst>
              <a:path w="1485900" h="736600">
                <a:moveTo>
                  <a:pt x="742950" y="0"/>
                </a:moveTo>
                <a:lnTo>
                  <a:pt x="680484" y="1186"/>
                </a:lnTo>
                <a:lnTo>
                  <a:pt x="619688" y="4688"/>
                </a:lnTo>
                <a:lnTo>
                  <a:pt x="560730" y="10424"/>
                </a:lnTo>
                <a:lnTo>
                  <a:pt x="503773" y="18308"/>
                </a:lnTo>
                <a:lnTo>
                  <a:pt x="448984" y="28257"/>
                </a:lnTo>
                <a:lnTo>
                  <a:pt x="396529" y="40187"/>
                </a:lnTo>
                <a:lnTo>
                  <a:pt x="346573" y="54015"/>
                </a:lnTo>
                <a:lnTo>
                  <a:pt x="299283" y="69656"/>
                </a:lnTo>
                <a:lnTo>
                  <a:pt x="254823" y="87028"/>
                </a:lnTo>
                <a:lnTo>
                  <a:pt x="213359" y="106044"/>
                </a:lnTo>
                <a:lnTo>
                  <a:pt x="175059" y="126624"/>
                </a:lnTo>
                <a:lnTo>
                  <a:pt x="140086" y="148681"/>
                </a:lnTo>
                <a:lnTo>
                  <a:pt x="108606" y="172133"/>
                </a:lnTo>
                <a:lnTo>
                  <a:pt x="56792" y="222884"/>
                </a:lnTo>
                <a:lnTo>
                  <a:pt x="20942" y="278208"/>
                </a:lnTo>
                <a:lnTo>
                  <a:pt x="2382" y="337433"/>
                </a:lnTo>
                <a:lnTo>
                  <a:pt x="0" y="368299"/>
                </a:lnTo>
                <a:lnTo>
                  <a:pt x="2382" y="399166"/>
                </a:lnTo>
                <a:lnTo>
                  <a:pt x="20942" y="458391"/>
                </a:lnTo>
                <a:lnTo>
                  <a:pt x="56792" y="513714"/>
                </a:lnTo>
                <a:lnTo>
                  <a:pt x="108606" y="564466"/>
                </a:lnTo>
                <a:lnTo>
                  <a:pt x="140086" y="587918"/>
                </a:lnTo>
                <a:lnTo>
                  <a:pt x="175059" y="609975"/>
                </a:lnTo>
                <a:lnTo>
                  <a:pt x="213359" y="630554"/>
                </a:lnTo>
                <a:lnTo>
                  <a:pt x="254823" y="649571"/>
                </a:lnTo>
                <a:lnTo>
                  <a:pt x="299283" y="666943"/>
                </a:lnTo>
                <a:lnTo>
                  <a:pt x="346573" y="682584"/>
                </a:lnTo>
                <a:lnTo>
                  <a:pt x="396529" y="696412"/>
                </a:lnTo>
                <a:lnTo>
                  <a:pt x="448984" y="708342"/>
                </a:lnTo>
                <a:lnTo>
                  <a:pt x="503773" y="718291"/>
                </a:lnTo>
                <a:lnTo>
                  <a:pt x="560730" y="726175"/>
                </a:lnTo>
                <a:lnTo>
                  <a:pt x="619688" y="731911"/>
                </a:lnTo>
                <a:lnTo>
                  <a:pt x="680484" y="735413"/>
                </a:lnTo>
                <a:lnTo>
                  <a:pt x="742950" y="736599"/>
                </a:lnTo>
                <a:lnTo>
                  <a:pt x="805415" y="735413"/>
                </a:lnTo>
                <a:lnTo>
                  <a:pt x="866211" y="731911"/>
                </a:lnTo>
                <a:lnTo>
                  <a:pt x="925169" y="726175"/>
                </a:lnTo>
                <a:lnTo>
                  <a:pt x="982126" y="718291"/>
                </a:lnTo>
                <a:lnTo>
                  <a:pt x="1036915" y="708342"/>
                </a:lnTo>
                <a:lnTo>
                  <a:pt x="1089370" y="696412"/>
                </a:lnTo>
                <a:lnTo>
                  <a:pt x="1139326" y="682584"/>
                </a:lnTo>
                <a:lnTo>
                  <a:pt x="1186616" y="666943"/>
                </a:lnTo>
                <a:lnTo>
                  <a:pt x="1231076" y="649571"/>
                </a:lnTo>
                <a:lnTo>
                  <a:pt x="1272540" y="630554"/>
                </a:lnTo>
                <a:lnTo>
                  <a:pt x="1310840" y="609975"/>
                </a:lnTo>
                <a:lnTo>
                  <a:pt x="1345813" y="587918"/>
                </a:lnTo>
                <a:lnTo>
                  <a:pt x="1377293" y="564466"/>
                </a:lnTo>
                <a:lnTo>
                  <a:pt x="1429107" y="513714"/>
                </a:lnTo>
                <a:lnTo>
                  <a:pt x="1464957" y="458391"/>
                </a:lnTo>
                <a:lnTo>
                  <a:pt x="1483517" y="399166"/>
                </a:lnTo>
                <a:lnTo>
                  <a:pt x="1485900" y="368299"/>
                </a:lnTo>
                <a:lnTo>
                  <a:pt x="1483517" y="337433"/>
                </a:lnTo>
                <a:lnTo>
                  <a:pt x="1464957" y="278208"/>
                </a:lnTo>
                <a:lnTo>
                  <a:pt x="1429107" y="222884"/>
                </a:lnTo>
                <a:lnTo>
                  <a:pt x="1377293" y="172133"/>
                </a:lnTo>
                <a:lnTo>
                  <a:pt x="1345813" y="148681"/>
                </a:lnTo>
                <a:lnTo>
                  <a:pt x="1310840" y="126624"/>
                </a:lnTo>
                <a:lnTo>
                  <a:pt x="1272540" y="106044"/>
                </a:lnTo>
                <a:lnTo>
                  <a:pt x="1231076" y="87028"/>
                </a:lnTo>
                <a:lnTo>
                  <a:pt x="1186616" y="69656"/>
                </a:lnTo>
                <a:lnTo>
                  <a:pt x="1139326" y="54015"/>
                </a:lnTo>
                <a:lnTo>
                  <a:pt x="1089370" y="40187"/>
                </a:lnTo>
                <a:lnTo>
                  <a:pt x="1036915" y="28257"/>
                </a:lnTo>
                <a:lnTo>
                  <a:pt x="982126" y="18308"/>
                </a:lnTo>
                <a:lnTo>
                  <a:pt x="925169" y="10424"/>
                </a:lnTo>
                <a:lnTo>
                  <a:pt x="866211" y="4688"/>
                </a:lnTo>
                <a:lnTo>
                  <a:pt x="805415" y="1186"/>
                </a:lnTo>
                <a:lnTo>
                  <a:pt x="742950" y="0"/>
                </a:lnTo>
                <a:close/>
              </a:path>
            </a:pathLst>
          </a:custGeom>
          <a:solidFill>
            <a:srgbClr val="CCFFCC"/>
          </a:solidFill>
        </p:spPr>
        <p:txBody>
          <a:bodyPr wrap="square" lIns="0" tIns="0" rIns="0" bIns="0" rtlCol="0">
            <a:noAutofit/>
          </a:bodyPr>
          <a:lstStyle/>
          <a:p>
            <a:endParaRPr sz="5600"/>
          </a:p>
        </p:txBody>
      </p:sp>
      <p:sp>
        <p:nvSpPr>
          <p:cNvPr id="42" name="object 42"/>
          <p:cNvSpPr/>
          <p:nvPr/>
        </p:nvSpPr>
        <p:spPr>
          <a:xfrm>
            <a:off x="17780000" y="8764820"/>
            <a:ext cx="2971800" cy="1473200"/>
          </a:xfrm>
          <a:custGeom>
            <a:avLst/>
            <a:gdLst/>
            <a:ahLst/>
            <a:cxnLst/>
            <a:rect l="l" t="t" r="r" b="b"/>
            <a:pathLst>
              <a:path w="1485900" h="736600">
                <a:moveTo>
                  <a:pt x="742950" y="0"/>
                </a:moveTo>
                <a:lnTo>
                  <a:pt x="805415" y="1186"/>
                </a:lnTo>
                <a:lnTo>
                  <a:pt x="866211" y="4688"/>
                </a:lnTo>
                <a:lnTo>
                  <a:pt x="925169" y="10424"/>
                </a:lnTo>
                <a:lnTo>
                  <a:pt x="982126" y="18308"/>
                </a:lnTo>
                <a:lnTo>
                  <a:pt x="1036915" y="28257"/>
                </a:lnTo>
                <a:lnTo>
                  <a:pt x="1089370" y="40187"/>
                </a:lnTo>
                <a:lnTo>
                  <a:pt x="1139326" y="54015"/>
                </a:lnTo>
                <a:lnTo>
                  <a:pt x="1186616" y="69656"/>
                </a:lnTo>
                <a:lnTo>
                  <a:pt x="1231076" y="87028"/>
                </a:lnTo>
                <a:lnTo>
                  <a:pt x="1272540" y="106044"/>
                </a:lnTo>
                <a:lnTo>
                  <a:pt x="1310840" y="126624"/>
                </a:lnTo>
                <a:lnTo>
                  <a:pt x="1345813" y="148681"/>
                </a:lnTo>
                <a:lnTo>
                  <a:pt x="1377293" y="172133"/>
                </a:lnTo>
                <a:lnTo>
                  <a:pt x="1429107" y="222884"/>
                </a:lnTo>
                <a:lnTo>
                  <a:pt x="1464957" y="278208"/>
                </a:lnTo>
                <a:lnTo>
                  <a:pt x="1483517" y="337433"/>
                </a:lnTo>
                <a:lnTo>
                  <a:pt x="1485900" y="368299"/>
                </a:lnTo>
                <a:lnTo>
                  <a:pt x="1483517" y="399166"/>
                </a:lnTo>
                <a:lnTo>
                  <a:pt x="1464957" y="458391"/>
                </a:lnTo>
                <a:lnTo>
                  <a:pt x="1429107" y="513714"/>
                </a:lnTo>
                <a:lnTo>
                  <a:pt x="1377293" y="564466"/>
                </a:lnTo>
                <a:lnTo>
                  <a:pt x="1345813" y="587918"/>
                </a:lnTo>
                <a:lnTo>
                  <a:pt x="1310840" y="609975"/>
                </a:lnTo>
                <a:lnTo>
                  <a:pt x="1272540" y="630554"/>
                </a:lnTo>
                <a:lnTo>
                  <a:pt x="1231076" y="649571"/>
                </a:lnTo>
                <a:lnTo>
                  <a:pt x="1186616" y="666943"/>
                </a:lnTo>
                <a:lnTo>
                  <a:pt x="1139326" y="682584"/>
                </a:lnTo>
                <a:lnTo>
                  <a:pt x="1089370" y="696412"/>
                </a:lnTo>
                <a:lnTo>
                  <a:pt x="1036915" y="708342"/>
                </a:lnTo>
                <a:lnTo>
                  <a:pt x="982126" y="718291"/>
                </a:lnTo>
                <a:lnTo>
                  <a:pt x="925169" y="726175"/>
                </a:lnTo>
                <a:lnTo>
                  <a:pt x="866211" y="731911"/>
                </a:lnTo>
                <a:lnTo>
                  <a:pt x="805415" y="735413"/>
                </a:lnTo>
                <a:lnTo>
                  <a:pt x="742950" y="736599"/>
                </a:lnTo>
                <a:lnTo>
                  <a:pt x="680484" y="735413"/>
                </a:lnTo>
                <a:lnTo>
                  <a:pt x="619688" y="731911"/>
                </a:lnTo>
                <a:lnTo>
                  <a:pt x="560730" y="726175"/>
                </a:lnTo>
                <a:lnTo>
                  <a:pt x="503773" y="718291"/>
                </a:lnTo>
                <a:lnTo>
                  <a:pt x="448984" y="708342"/>
                </a:lnTo>
                <a:lnTo>
                  <a:pt x="396529" y="696412"/>
                </a:lnTo>
                <a:lnTo>
                  <a:pt x="346573" y="682584"/>
                </a:lnTo>
                <a:lnTo>
                  <a:pt x="299283" y="666943"/>
                </a:lnTo>
                <a:lnTo>
                  <a:pt x="254823" y="649571"/>
                </a:lnTo>
                <a:lnTo>
                  <a:pt x="213359" y="630554"/>
                </a:lnTo>
                <a:lnTo>
                  <a:pt x="175059" y="609975"/>
                </a:lnTo>
                <a:lnTo>
                  <a:pt x="140086" y="587918"/>
                </a:lnTo>
                <a:lnTo>
                  <a:pt x="108606" y="564466"/>
                </a:lnTo>
                <a:lnTo>
                  <a:pt x="56792" y="513714"/>
                </a:lnTo>
                <a:lnTo>
                  <a:pt x="20942" y="458391"/>
                </a:lnTo>
                <a:lnTo>
                  <a:pt x="2382" y="399166"/>
                </a:lnTo>
                <a:lnTo>
                  <a:pt x="0" y="368299"/>
                </a:lnTo>
                <a:lnTo>
                  <a:pt x="2382" y="337433"/>
                </a:lnTo>
                <a:lnTo>
                  <a:pt x="20942" y="278208"/>
                </a:lnTo>
                <a:lnTo>
                  <a:pt x="56792" y="222884"/>
                </a:lnTo>
                <a:lnTo>
                  <a:pt x="108606" y="172133"/>
                </a:lnTo>
                <a:lnTo>
                  <a:pt x="140086" y="148681"/>
                </a:lnTo>
                <a:lnTo>
                  <a:pt x="175059" y="126624"/>
                </a:lnTo>
                <a:lnTo>
                  <a:pt x="213359" y="106044"/>
                </a:lnTo>
                <a:lnTo>
                  <a:pt x="254823" y="87028"/>
                </a:lnTo>
                <a:lnTo>
                  <a:pt x="299283" y="69656"/>
                </a:lnTo>
                <a:lnTo>
                  <a:pt x="346573" y="54015"/>
                </a:lnTo>
                <a:lnTo>
                  <a:pt x="396529" y="40187"/>
                </a:lnTo>
                <a:lnTo>
                  <a:pt x="448984" y="28257"/>
                </a:lnTo>
                <a:lnTo>
                  <a:pt x="503773" y="18308"/>
                </a:lnTo>
                <a:lnTo>
                  <a:pt x="560730" y="10424"/>
                </a:lnTo>
                <a:lnTo>
                  <a:pt x="619688" y="4688"/>
                </a:lnTo>
                <a:lnTo>
                  <a:pt x="680484" y="1186"/>
                </a:lnTo>
                <a:lnTo>
                  <a:pt x="742950" y="0"/>
                </a:lnTo>
                <a:close/>
              </a:path>
            </a:pathLst>
          </a:custGeom>
          <a:ln w="9344">
            <a:solidFill>
              <a:srgbClr val="000000"/>
            </a:solidFill>
          </a:ln>
        </p:spPr>
        <p:txBody>
          <a:bodyPr wrap="square" lIns="0" tIns="0" rIns="0" bIns="0" rtlCol="0">
            <a:noAutofit/>
          </a:bodyPr>
          <a:lstStyle/>
          <a:p>
            <a:endParaRPr sz="5600"/>
          </a:p>
        </p:txBody>
      </p:sp>
      <p:sp>
        <p:nvSpPr>
          <p:cNvPr id="43" name="object 43"/>
          <p:cNvSpPr/>
          <p:nvPr/>
        </p:nvSpPr>
        <p:spPr>
          <a:xfrm>
            <a:off x="17780000" y="876482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noAutofit/>
          </a:bodyPr>
          <a:lstStyle/>
          <a:p>
            <a:endParaRPr sz="5600"/>
          </a:p>
        </p:txBody>
      </p:sp>
      <p:sp>
        <p:nvSpPr>
          <p:cNvPr id="44" name="object 44"/>
          <p:cNvSpPr/>
          <p:nvPr/>
        </p:nvSpPr>
        <p:spPr>
          <a:xfrm>
            <a:off x="20751800" y="10238020"/>
            <a:ext cx="0" cy="0"/>
          </a:xfrm>
          <a:custGeom>
            <a:avLst/>
            <a:gdLst/>
            <a:ahLst/>
            <a:cxnLst/>
            <a:rect l="l" t="t" r="r" b="b"/>
            <a:pathLst>
              <a:path>
                <a:moveTo>
                  <a:pt x="0" y="0"/>
                </a:moveTo>
                <a:lnTo>
                  <a:pt x="0" y="0"/>
                </a:lnTo>
              </a:path>
            </a:pathLst>
          </a:custGeom>
          <a:ln w="9344">
            <a:solidFill>
              <a:srgbClr val="000000"/>
            </a:solidFill>
          </a:ln>
        </p:spPr>
        <p:txBody>
          <a:bodyPr wrap="square" lIns="0" tIns="0" rIns="0" bIns="0" rtlCol="0">
            <a:noAutofit/>
          </a:bodyPr>
          <a:lstStyle/>
          <a:p>
            <a:endParaRPr sz="5600"/>
          </a:p>
        </p:txBody>
      </p:sp>
      <p:sp>
        <p:nvSpPr>
          <p:cNvPr id="45" name="object 45"/>
          <p:cNvSpPr txBox="1"/>
          <p:nvPr/>
        </p:nvSpPr>
        <p:spPr>
          <a:xfrm>
            <a:off x="18084800" y="9056920"/>
            <a:ext cx="2522220" cy="876300"/>
          </a:xfrm>
          <a:prstGeom prst="rect">
            <a:avLst/>
          </a:prstGeom>
        </p:spPr>
        <p:txBody>
          <a:bodyPr vert="horz" wrap="square" lIns="0" tIns="0" rIns="0" bIns="0" rtlCol="0">
            <a:noAutofit/>
          </a:bodyPr>
          <a:lstStyle/>
          <a:p>
            <a:pPr marL="25400" marR="25400" indent="533400">
              <a:lnSpc>
                <a:spcPct val="100000"/>
              </a:lnSpc>
            </a:pPr>
            <a:r>
              <a:rPr b="1" spc="-30" dirty="0">
                <a:latin typeface="Arial"/>
                <a:cs typeface="Arial"/>
              </a:rPr>
              <a:t>S</a:t>
            </a:r>
            <a:r>
              <a:rPr b="1" spc="-40" dirty="0">
                <a:latin typeface="Arial"/>
                <a:cs typeface="Arial"/>
              </a:rPr>
              <a:t>o</a:t>
            </a:r>
            <a:r>
              <a:rPr b="1" spc="10" dirty="0">
                <a:latin typeface="Arial"/>
                <a:cs typeface="Arial"/>
              </a:rPr>
              <a:t>li</a:t>
            </a:r>
            <a:r>
              <a:rPr b="1" spc="-20" dirty="0">
                <a:latin typeface="Arial"/>
                <a:cs typeface="Arial"/>
              </a:rPr>
              <a:t>t</a:t>
            </a:r>
            <a:r>
              <a:rPr b="1" dirty="0">
                <a:latin typeface="Arial"/>
                <a:cs typeface="Arial"/>
              </a:rPr>
              <a:t>a</a:t>
            </a:r>
            <a:r>
              <a:rPr b="1" spc="20" dirty="0">
                <a:latin typeface="Arial"/>
                <a:cs typeface="Arial"/>
              </a:rPr>
              <a:t>r</a:t>
            </a:r>
            <a:r>
              <a:rPr b="1" dirty="0">
                <a:latin typeface="Arial"/>
                <a:cs typeface="Arial"/>
              </a:rPr>
              <a:t>y </a:t>
            </a:r>
            <a:r>
              <a:rPr b="1" spc="-40" dirty="0">
                <a:latin typeface="Arial"/>
                <a:cs typeface="Arial"/>
              </a:rPr>
              <a:t>p</a:t>
            </a:r>
            <a:r>
              <a:rPr b="1" spc="10" dirty="0">
                <a:latin typeface="Arial"/>
                <a:cs typeface="Arial"/>
              </a:rPr>
              <a:t>l</a:t>
            </a:r>
            <a:r>
              <a:rPr b="1" dirty="0">
                <a:latin typeface="Arial"/>
                <a:cs typeface="Arial"/>
              </a:rPr>
              <a:t>asmacy</a:t>
            </a:r>
            <a:r>
              <a:rPr b="1" spc="-20" dirty="0">
                <a:latin typeface="Arial"/>
                <a:cs typeface="Arial"/>
              </a:rPr>
              <a:t>to</a:t>
            </a:r>
            <a:r>
              <a:rPr b="1" spc="-10" dirty="0">
                <a:latin typeface="Arial"/>
                <a:cs typeface="Arial"/>
              </a:rPr>
              <a:t>m</a:t>
            </a:r>
            <a:r>
              <a:rPr b="1" dirty="0">
                <a:latin typeface="Arial"/>
                <a:cs typeface="Arial"/>
              </a:rPr>
              <a:t>a</a:t>
            </a:r>
            <a:endParaRPr>
              <a:latin typeface="Arial"/>
              <a:cs typeface="Arial"/>
            </a:endParaRPr>
          </a:p>
        </p:txBody>
      </p:sp>
    </p:spTree>
    <p:extLst>
      <p:ext uri="{BB962C8B-B14F-4D97-AF65-F5344CB8AC3E}">
        <p14:creationId xmlns:p14="http://schemas.microsoft.com/office/powerpoint/2010/main" val="34199704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p:cNvPr>
          <p:cNvSpPr>
            <a:spLocks noGrp="1"/>
          </p:cNvSpPr>
          <p:nvPr>
            <p:ph type="title"/>
          </p:nvPr>
        </p:nvSpPr>
        <p:spPr>
          <a:xfrm>
            <a:off x="800100" y="79376"/>
            <a:ext cx="22745700" cy="2651124"/>
          </a:xfrm>
        </p:spPr>
        <p:txBody>
          <a:bodyPr rtlCol="0">
            <a:normAutofit/>
          </a:bodyPr>
          <a:lstStyle/>
          <a:p>
            <a:pPr algn="ctr">
              <a:defRPr/>
            </a:pPr>
            <a:r>
              <a:rPr lang="en-US" sz="6400" b="1" dirty="0"/>
              <a:t>COVID-19 </a:t>
            </a:r>
            <a:r>
              <a:rPr lang="pl-PL" sz="6400" b="1" dirty="0" smtClean="0"/>
              <a:t>i pacjenci ze szpiczakiem </a:t>
            </a:r>
            <a:r>
              <a:rPr lang="pl-PL" sz="6400" b="1" dirty="0" err="1" smtClean="0"/>
              <a:t>plazmocytowym</a:t>
            </a:r>
            <a:r>
              <a:rPr lang="pl-PL" sz="6400" b="1" dirty="0" smtClean="0"/>
              <a:t> – badanie International Myeloma </a:t>
            </a:r>
            <a:r>
              <a:rPr lang="pl-PL" sz="6400" b="1" dirty="0" err="1" smtClean="0"/>
              <a:t>Society</a:t>
            </a:r>
            <a:endParaRPr lang="el-GR" sz="6400" b="1" dirty="0"/>
          </a:p>
        </p:txBody>
      </p:sp>
      <p:sp>
        <p:nvSpPr>
          <p:cNvPr id="8195" name="TextBox 7"/>
          <p:cNvSpPr txBox="1">
            <a:spLocks noChangeArrowheads="1"/>
          </p:cNvSpPr>
          <p:nvPr/>
        </p:nvSpPr>
        <p:spPr bwMode="auto">
          <a:xfrm>
            <a:off x="800101" y="12861927"/>
            <a:ext cx="168465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pl-PL" sz="2400"/>
              <a:t>Chari A, et al. Blood</a:t>
            </a:r>
            <a:r>
              <a:rPr lang="fr-FR" altLang="pl-PL" sz="2400"/>
              <a:t>. 2</a:t>
            </a:r>
            <a:r>
              <a:rPr lang="en-US" altLang="pl-PL" sz="2400"/>
              <a:t>020 Dec 24;136(26):3033-3040</a:t>
            </a:r>
            <a:endParaRPr lang="el-GR" altLang="pl-PL" sz="240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2730500"/>
            <a:ext cx="14363700" cy="947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5111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585" y="888078"/>
            <a:ext cx="12342408" cy="11447695"/>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8536" y="888079"/>
            <a:ext cx="10275792" cy="11447694"/>
          </a:xfrm>
          <a:prstGeom prst="rect">
            <a:avLst/>
          </a:prstGeom>
        </p:spPr>
      </p:pic>
    </p:spTree>
    <p:extLst>
      <p:ext uri="{BB962C8B-B14F-4D97-AF65-F5344CB8AC3E}">
        <p14:creationId xmlns:p14="http://schemas.microsoft.com/office/powerpoint/2010/main" val="41466375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0" y="-23312"/>
            <a:ext cx="12833351" cy="3392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107156" tIns="107156" rIns="107156" bIns="107156" spcCol="38100" anchor="ctr">
            <a:spAutoFit/>
          </a:bodyPr>
          <a:lstStyle/>
          <a:p>
            <a:pPr algn="ctr" defTabSz="1232296">
              <a:defRPr/>
            </a:pPr>
            <a:r>
              <a:rPr lang="pl-PL" sz="4800" b="1" dirty="0">
                <a:solidFill>
                  <a:srgbClr val="FF0000"/>
                </a:solidFill>
                <a:latin typeface="+mn-lt"/>
              </a:rPr>
              <a:t>IX  </a:t>
            </a:r>
            <a:r>
              <a:rPr lang="pl-PL" sz="4000" b="1" dirty="0">
                <a:solidFill>
                  <a:srgbClr val="FF0000"/>
                </a:solidFill>
                <a:latin typeface="+mn-lt"/>
              </a:rPr>
              <a:t>INTERNATIONAL CONFERENCE „</a:t>
            </a:r>
            <a:r>
              <a:rPr lang="pl-PL" sz="4000" b="1" dirty="0" err="1">
                <a:solidFill>
                  <a:srgbClr val="FF0000"/>
                </a:solidFill>
                <a:latin typeface="+mn-lt"/>
              </a:rPr>
              <a:t>Complex</a:t>
            </a:r>
            <a:r>
              <a:rPr lang="pl-PL" sz="4000" b="1" dirty="0">
                <a:solidFill>
                  <a:srgbClr val="FF0000"/>
                </a:solidFill>
                <a:latin typeface="+mn-lt"/>
              </a:rPr>
              <a:t> </a:t>
            </a:r>
            <a:r>
              <a:rPr lang="pl-PL" sz="4000" b="1" dirty="0" err="1">
                <a:solidFill>
                  <a:srgbClr val="FF0000"/>
                </a:solidFill>
                <a:latin typeface="+mn-lt"/>
              </a:rPr>
              <a:t>treatment</a:t>
            </a:r>
            <a:r>
              <a:rPr lang="pl-PL" sz="4000" b="1" dirty="0">
                <a:solidFill>
                  <a:srgbClr val="FF0000"/>
                </a:solidFill>
                <a:latin typeface="+mn-lt"/>
              </a:rPr>
              <a:t> of </a:t>
            </a:r>
            <a:r>
              <a:rPr lang="pl-PL" sz="4000" b="1" dirty="0" err="1">
                <a:solidFill>
                  <a:srgbClr val="FF0000"/>
                </a:solidFill>
                <a:latin typeface="+mn-lt"/>
              </a:rPr>
              <a:t>plasma</a:t>
            </a:r>
            <a:r>
              <a:rPr lang="pl-PL" sz="4000" b="1" dirty="0">
                <a:solidFill>
                  <a:srgbClr val="FF0000"/>
                </a:solidFill>
                <a:latin typeface="+mn-lt"/>
              </a:rPr>
              <a:t> </a:t>
            </a:r>
            <a:r>
              <a:rPr lang="pl-PL" sz="4000" b="1" dirty="0" err="1">
                <a:solidFill>
                  <a:srgbClr val="FF0000"/>
                </a:solidFill>
                <a:latin typeface="+mn-lt"/>
              </a:rPr>
              <a:t>cell</a:t>
            </a:r>
            <a:r>
              <a:rPr lang="pl-PL" sz="4000" b="1" dirty="0">
                <a:solidFill>
                  <a:srgbClr val="FF0000"/>
                </a:solidFill>
                <a:latin typeface="+mn-lt"/>
              </a:rPr>
              <a:t> </a:t>
            </a:r>
            <a:r>
              <a:rPr lang="pl-PL" sz="4000" b="1" dirty="0" err="1">
                <a:solidFill>
                  <a:srgbClr val="FF0000"/>
                </a:solidFill>
                <a:latin typeface="+mn-lt"/>
              </a:rPr>
              <a:t>dyscrasia</a:t>
            </a:r>
            <a:r>
              <a:rPr lang="pl-PL" sz="4000" b="1" dirty="0">
                <a:solidFill>
                  <a:srgbClr val="FF0000"/>
                </a:solidFill>
                <a:latin typeface="+mn-lt"/>
              </a:rPr>
              <a:t> in 2021”</a:t>
            </a:r>
          </a:p>
          <a:p>
            <a:pPr algn="ctr" defTabSz="1232296">
              <a:defRPr/>
            </a:pPr>
            <a:r>
              <a:rPr lang="pl-PL" sz="4200" b="1" dirty="0">
                <a:latin typeface="+mn-lt"/>
              </a:rPr>
              <a:t>OCTOBER 15 -16 2021;  </a:t>
            </a:r>
            <a:r>
              <a:rPr lang="pl-PL" sz="4200" b="1" dirty="0" err="1">
                <a:latin typeface="+mn-lt"/>
              </a:rPr>
              <a:t>Jagiellonian</a:t>
            </a:r>
            <a:r>
              <a:rPr lang="pl-PL" sz="4200" b="1" dirty="0">
                <a:latin typeface="+mn-lt"/>
              </a:rPr>
              <a:t> University Medical College Kraków</a:t>
            </a:r>
          </a:p>
        </p:txBody>
      </p:sp>
      <p:pic>
        <p:nvPicPr>
          <p:cNvPr id="96261"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33350" y="0"/>
            <a:ext cx="8191500" cy="137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304" y="3369347"/>
            <a:ext cx="7491530" cy="4936086"/>
          </a:xfrm>
          <a:prstGeom prst="rect">
            <a:avLst/>
          </a:prstGeom>
        </p:spPr>
      </p:pic>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6895" y="8551024"/>
            <a:ext cx="7479736" cy="4986490"/>
          </a:xfrm>
          <a:prstGeom prst="rect">
            <a:avLst/>
          </a:prstGeom>
        </p:spPr>
      </p:pic>
    </p:spTree>
    <p:extLst>
      <p:ext uri="{BB962C8B-B14F-4D97-AF65-F5344CB8AC3E}">
        <p14:creationId xmlns:p14="http://schemas.microsoft.com/office/powerpoint/2010/main" val="143193881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5" name="Symbol zastępczy tekstu 14">
            <a:extLst>
              <a:ext uri="{FF2B5EF4-FFF2-40B4-BE49-F238E27FC236}">
                <a16:creationId xmlns:a16="http://schemas.microsoft.com/office/drawing/2014/main" id="{92516E1E-0804-4CCC-A028-0DD66D540CE0}"/>
              </a:ext>
            </a:extLst>
          </p:cNvPr>
          <p:cNvSpPr>
            <a:spLocks noGrp="1"/>
          </p:cNvSpPr>
          <p:nvPr>
            <p:ph type="body" sz="quarter" idx="22"/>
          </p:nvPr>
        </p:nvSpPr>
        <p:spPr>
          <a:xfrm>
            <a:off x="4774425" y="5520307"/>
            <a:ext cx="2953181" cy="2953180"/>
          </a:xfrm>
        </p:spPr>
        <p:txBody>
          <a:bodyPr/>
          <a:lstStyle/>
          <a:p>
            <a:r>
              <a:rPr lang="pl-PL" dirty="0"/>
              <a:t> </a:t>
            </a:r>
            <a:endParaRPr lang="en-US" dirty="0"/>
          </a:p>
        </p:txBody>
      </p:sp>
      <p:sp>
        <p:nvSpPr>
          <p:cNvPr id="13" name="Tytuł 12">
            <a:extLst>
              <a:ext uri="{FF2B5EF4-FFF2-40B4-BE49-F238E27FC236}">
                <a16:creationId xmlns:a16="http://schemas.microsoft.com/office/drawing/2014/main" id="{243023D8-B8BA-4499-BD41-A9337AF5C9A8}"/>
              </a:ext>
            </a:extLst>
          </p:cNvPr>
          <p:cNvSpPr>
            <a:spLocks noGrp="1"/>
          </p:cNvSpPr>
          <p:nvPr>
            <p:ph type="title"/>
          </p:nvPr>
        </p:nvSpPr>
        <p:spPr>
          <a:xfrm>
            <a:off x="1" y="983058"/>
            <a:ext cx="24066230" cy="2000251"/>
          </a:xfrm>
        </p:spPr>
        <p:txBody>
          <a:bodyPr>
            <a:noAutofit/>
          </a:bodyPr>
          <a:lstStyle/>
          <a:p>
            <a:pPr algn="ctr"/>
            <a:r>
              <a:rPr lang="pl-PL" sz="8000" dirty="0"/>
              <a:t>Spektrum </a:t>
            </a:r>
            <a:r>
              <a:rPr lang="pl-PL" sz="8000" dirty="0" smtClean="0"/>
              <a:t>MGCS (monoklonalna </a:t>
            </a:r>
            <a:r>
              <a:rPr lang="pl-PL" sz="8000" dirty="0" err="1" smtClean="0"/>
              <a:t>gammapatia</a:t>
            </a:r>
            <a:r>
              <a:rPr lang="pl-PL" sz="8000" dirty="0" smtClean="0"/>
              <a:t>                   o znaczeniu klinicznym</a:t>
            </a:r>
            <a:endParaRPr lang="en-US" sz="8000" dirty="0"/>
          </a:p>
        </p:txBody>
      </p:sp>
      <p:sp>
        <p:nvSpPr>
          <p:cNvPr id="20" name="Symbol zastępczy tekstu 19">
            <a:extLst>
              <a:ext uri="{FF2B5EF4-FFF2-40B4-BE49-F238E27FC236}">
                <a16:creationId xmlns:a16="http://schemas.microsoft.com/office/drawing/2014/main" id="{FD6273A8-BC04-4284-9C43-6EF3EE7939A4}"/>
              </a:ext>
            </a:extLst>
          </p:cNvPr>
          <p:cNvSpPr>
            <a:spLocks noGrp="1"/>
          </p:cNvSpPr>
          <p:nvPr>
            <p:ph type="body" sz="quarter" idx="27"/>
          </p:nvPr>
        </p:nvSpPr>
        <p:spPr>
          <a:xfrm>
            <a:off x="4613306" y="8714905"/>
            <a:ext cx="3453468" cy="637310"/>
          </a:xfrm>
        </p:spPr>
        <p:txBody>
          <a:bodyPr>
            <a:normAutofit/>
          </a:bodyPr>
          <a:lstStyle/>
          <a:p>
            <a:r>
              <a:rPr lang="pl-PL" dirty="0"/>
              <a:t>MGRS</a:t>
            </a:r>
            <a:endParaRPr lang="en-US" dirty="0"/>
          </a:p>
        </p:txBody>
      </p:sp>
      <p:sp>
        <p:nvSpPr>
          <p:cNvPr id="21" name="Symbol zastępczy tekstu 20">
            <a:extLst>
              <a:ext uri="{FF2B5EF4-FFF2-40B4-BE49-F238E27FC236}">
                <a16:creationId xmlns:a16="http://schemas.microsoft.com/office/drawing/2014/main" id="{0CC99611-32FD-4E18-83F3-3D0003C56A13}"/>
              </a:ext>
            </a:extLst>
          </p:cNvPr>
          <p:cNvSpPr>
            <a:spLocks noGrp="1"/>
          </p:cNvSpPr>
          <p:nvPr>
            <p:ph type="body" sz="quarter" idx="28"/>
          </p:nvPr>
        </p:nvSpPr>
        <p:spPr>
          <a:xfrm>
            <a:off x="2025003" y="9435140"/>
            <a:ext cx="5676900" cy="2674807"/>
          </a:xfrm>
        </p:spPr>
        <p:txBody>
          <a:bodyPr anchor="t">
            <a:normAutofit/>
          </a:bodyPr>
          <a:lstStyle/>
          <a:p>
            <a:pPr algn="ctr"/>
            <a:r>
              <a:rPr lang="pl-PL" sz="2800" dirty="0" err="1"/>
              <a:t>Gammapatiia</a:t>
            </a:r>
            <a:r>
              <a:rPr lang="pl-PL" sz="2800" dirty="0"/>
              <a:t> monoklonalna</a:t>
            </a:r>
            <a:br>
              <a:rPr lang="pl-PL" sz="2800" dirty="0"/>
            </a:br>
            <a:r>
              <a:rPr lang="pl-PL" sz="2800" dirty="0"/>
              <a:t>o znaczeniu nerkowym</a:t>
            </a:r>
            <a:endParaRPr lang="en-US" sz="2800" dirty="0"/>
          </a:p>
        </p:txBody>
      </p:sp>
      <p:sp>
        <p:nvSpPr>
          <p:cNvPr id="22" name="Symbol zastępczy tekstu 21">
            <a:extLst>
              <a:ext uri="{FF2B5EF4-FFF2-40B4-BE49-F238E27FC236}">
                <a16:creationId xmlns:a16="http://schemas.microsoft.com/office/drawing/2014/main" id="{232F6288-1CDE-4509-AAF8-0A802094A359}"/>
              </a:ext>
            </a:extLst>
          </p:cNvPr>
          <p:cNvSpPr>
            <a:spLocks noGrp="1"/>
          </p:cNvSpPr>
          <p:nvPr>
            <p:ph type="body" sz="quarter" idx="29"/>
          </p:nvPr>
        </p:nvSpPr>
        <p:spPr>
          <a:xfrm>
            <a:off x="10503260" y="5500426"/>
            <a:ext cx="2953181" cy="2953180"/>
          </a:xfrm>
        </p:spPr>
        <p:txBody>
          <a:bodyPr/>
          <a:lstStyle/>
          <a:p>
            <a:r>
              <a:rPr lang="pl-PL" dirty="0"/>
              <a:t> </a:t>
            </a:r>
            <a:endParaRPr lang="en-US" dirty="0"/>
          </a:p>
        </p:txBody>
      </p:sp>
      <p:sp>
        <p:nvSpPr>
          <p:cNvPr id="27" name="Symbol zastępczy tekstu 26">
            <a:extLst>
              <a:ext uri="{FF2B5EF4-FFF2-40B4-BE49-F238E27FC236}">
                <a16:creationId xmlns:a16="http://schemas.microsoft.com/office/drawing/2014/main" id="{B0EB4D19-6DAC-4AFF-B4E8-55865F048E2F}"/>
              </a:ext>
            </a:extLst>
          </p:cNvPr>
          <p:cNvSpPr>
            <a:spLocks noGrp="1"/>
          </p:cNvSpPr>
          <p:nvPr>
            <p:ph type="body" sz="quarter" idx="34"/>
          </p:nvPr>
        </p:nvSpPr>
        <p:spPr>
          <a:xfrm>
            <a:off x="11084442" y="8657050"/>
            <a:ext cx="3453468" cy="637310"/>
          </a:xfrm>
        </p:spPr>
        <p:txBody>
          <a:bodyPr>
            <a:normAutofit/>
          </a:bodyPr>
          <a:lstStyle/>
          <a:p>
            <a:r>
              <a:rPr lang="pl-PL" dirty="0"/>
              <a:t>MGNS</a:t>
            </a:r>
            <a:endParaRPr lang="en-US" dirty="0"/>
          </a:p>
        </p:txBody>
      </p:sp>
      <p:sp>
        <p:nvSpPr>
          <p:cNvPr id="28" name="Symbol zastępczy tekstu 27">
            <a:extLst>
              <a:ext uri="{FF2B5EF4-FFF2-40B4-BE49-F238E27FC236}">
                <a16:creationId xmlns:a16="http://schemas.microsoft.com/office/drawing/2014/main" id="{B95442F3-0B84-4077-9DCC-D8494F6B4ECF}"/>
              </a:ext>
            </a:extLst>
          </p:cNvPr>
          <p:cNvSpPr>
            <a:spLocks noGrp="1"/>
          </p:cNvSpPr>
          <p:nvPr>
            <p:ph type="body" sz="quarter" idx="35"/>
          </p:nvPr>
        </p:nvSpPr>
        <p:spPr>
          <a:xfrm>
            <a:off x="9479072" y="9352215"/>
            <a:ext cx="8076505" cy="2752280"/>
          </a:xfrm>
        </p:spPr>
        <p:txBody>
          <a:bodyPr anchor="t">
            <a:normAutofit/>
          </a:bodyPr>
          <a:lstStyle/>
          <a:p>
            <a:r>
              <a:rPr lang="pl-PL" sz="2800" dirty="0" err="1"/>
              <a:t>Gammapatiia</a:t>
            </a:r>
            <a:r>
              <a:rPr lang="pl-PL" sz="2800" dirty="0"/>
              <a:t> monoklonalna</a:t>
            </a:r>
            <a:br>
              <a:rPr lang="pl-PL" sz="2800" dirty="0"/>
            </a:br>
            <a:r>
              <a:rPr lang="pl-PL" sz="2800" dirty="0"/>
              <a:t>o znaczeniu neurologicznym</a:t>
            </a:r>
          </a:p>
        </p:txBody>
      </p:sp>
      <p:sp>
        <p:nvSpPr>
          <p:cNvPr id="29" name="Symbol zastępczy tekstu 28">
            <a:extLst>
              <a:ext uri="{FF2B5EF4-FFF2-40B4-BE49-F238E27FC236}">
                <a16:creationId xmlns:a16="http://schemas.microsoft.com/office/drawing/2014/main" id="{E93D7610-2DCE-4F05-A8E5-6A15926B4C8B}"/>
              </a:ext>
            </a:extLst>
          </p:cNvPr>
          <p:cNvSpPr>
            <a:spLocks noGrp="1"/>
          </p:cNvSpPr>
          <p:nvPr>
            <p:ph type="body" sz="quarter" idx="36"/>
          </p:nvPr>
        </p:nvSpPr>
        <p:spPr>
          <a:xfrm>
            <a:off x="16393424" y="5500426"/>
            <a:ext cx="2953180" cy="2953180"/>
          </a:xfrm>
        </p:spPr>
        <p:txBody>
          <a:bodyPr/>
          <a:lstStyle/>
          <a:p>
            <a:r>
              <a:rPr lang="pl-PL" dirty="0"/>
              <a:t> </a:t>
            </a:r>
            <a:endParaRPr lang="en-US" dirty="0"/>
          </a:p>
        </p:txBody>
      </p:sp>
      <p:sp>
        <p:nvSpPr>
          <p:cNvPr id="34" name="Symbol zastępczy tekstu 33">
            <a:extLst>
              <a:ext uri="{FF2B5EF4-FFF2-40B4-BE49-F238E27FC236}">
                <a16:creationId xmlns:a16="http://schemas.microsoft.com/office/drawing/2014/main" id="{DD069B9B-077C-417D-907E-894B56C3606B}"/>
              </a:ext>
            </a:extLst>
          </p:cNvPr>
          <p:cNvSpPr>
            <a:spLocks noGrp="1"/>
          </p:cNvSpPr>
          <p:nvPr>
            <p:ph type="body" sz="quarter" idx="41"/>
          </p:nvPr>
        </p:nvSpPr>
        <p:spPr>
          <a:xfrm>
            <a:off x="17330053" y="8673443"/>
            <a:ext cx="3453468" cy="637310"/>
          </a:xfrm>
        </p:spPr>
        <p:txBody>
          <a:bodyPr>
            <a:normAutofit/>
          </a:bodyPr>
          <a:lstStyle/>
          <a:p>
            <a:r>
              <a:rPr lang="pl-PL" dirty="0"/>
              <a:t>MGDS</a:t>
            </a:r>
            <a:endParaRPr lang="en-US" dirty="0"/>
          </a:p>
        </p:txBody>
      </p:sp>
      <p:sp>
        <p:nvSpPr>
          <p:cNvPr id="35" name="Symbol zastępczy tekstu 34">
            <a:extLst>
              <a:ext uri="{FF2B5EF4-FFF2-40B4-BE49-F238E27FC236}">
                <a16:creationId xmlns:a16="http://schemas.microsoft.com/office/drawing/2014/main" id="{05191D9D-BDC0-48CE-85D0-23D6E158B16F}"/>
              </a:ext>
            </a:extLst>
          </p:cNvPr>
          <p:cNvSpPr>
            <a:spLocks noGrp="1"/>
          </p:cNvSpPr>
          <p:nvPr>
            <p:ph type="body" sz="quarter" idx="42"/>
          </p:nvPr>
        </p:nvSpPr>
        <p:spPr>
          <a:xfrm>
            <a:off x="16333996" y="9435140"/>
            <a:ext cx="7278696" cy="3423610"/>
          </a:xfrm>
        </p:spPr>
        <p:txBody>
          <a:bodyPr anchor="t">
            <a:normAutofit/>
          </a:bodyPr>
          <a:lstStyle/>
          <a:p>
            <a:pPr algn="l"/>
            <a:r>
              <a:rPr lang="pl-PL" sz="2800" dirty="0" err="1"/>
              <a:t>Gammapatiia</a:t>
            </a:r>
            <a:r>
              <a:rPr lang="pl-PL" sz="2800" dirty="0"/>
              <a:t> monoklonalna</a:t>
            </a:r>
            <a:br>
              <a:rPr lang="pl-PL" sz="2800" dirty="0"/>
            </a:br>
            <a:r>
              <a:rPr lang="pl-PL" sz="2800" dirty="0"/>
              <a:t>o znaczeniu dermatologicznym</a:t>
            </a:r>
          </a:p>
        </p:txBody>
      </p:sp>
      <p:sp>
        <p:nvSpPr>
          <p:cNvPr id="36" name="Kształt">
            <a:extLst>
              <a:ext uri="{FF2B5EF4-FFF2-40B4-BE49-F238E27FC236}">
                <a16:creationId xmlns:a16="http://schemas.microsoft.com/office/drawing/2014/main" id="{1412E174-D166-4E17-9A53-AD0BFEB8A123}"/>
              </a:ext>
            </a:extLst>
          </p:cNvPr>
          <p:cNvSpPr>
            <a:spLocks noChangeAspect="1"/>
          </p:cNvSpPr>
          <p:nvPr/>
        </p:nvSpPr>
        <p:spPr>
          <a:xfrm>
            <a:off x="6390279" y="6262384"/>
            <a:ext cx="1008427" cy="1469028"/>
          </a:xfrm>
          <a:custGeom>
            <a:avLst/>
            <a:gdLst/>
            <a:ahLst/>
            <a:cxnLst>
              <a:cxn ang="0">
                <a:pos x="wd2" y="hd2"/>
              </a:cxn>
              <a:cxn ang="5400000">
                <a:pos x="wd2" y="hd2"/>
              </a:cxn>
              <a:cxn ang="10800000">
                <a:pos x="wd2" y="hd2"/>
              </a:cxn>
              <a:cxn ang="16200000">
                <a:pos x="wd2" y="hd2"/>
              </a:cxn>
            </a:cxnLst>
            <a:rect l="0" t="0" r="r" b="b"/>
            <a:pathLst>
              <a:path w="21552" h="21549" extrusionOk="0">
                <a:moveTo>
                  <a:pt x="6069" y="21415"/>
                </a:moveTo>
                <a:cubicBezTo>
                  <a:pt x="6527" y="21126"/>
                  <a:pt x="6241" y="20132"/>
                  <a:pt x="6307" y="19706"/>
                </a:cubicBezTo>
                <a:cubicBezTo>
                  <a:pt x="6347" y="19459"/>
                  <a:pt x="6436" y="18968"/>
                  <a:pt x="6483" y="18723"/>
                </a:cubicBezTo>
                <a:cubicBezTo>
                  <a:pt x="6550" y="18367"/>
                  <a:pt x="6767" y="17301"/>
                  <a:pt x="6767" y="17301"/>
                </a:cubicBezTo>
                <a:lnTo>
                  <a:pt x="6942" y="16454"/>
                </a:lnTo>
                <a:lnTo>
                  <a:pt x="7116" y="15773"/>
                </a:lnTo>
                <a:lnTo>
                  <a:pt x="7399" y="14882"/>
                </a:lnTo>
                <a:lnTo>
                  <a:pt x="7596" y="14428"/>
                </a:lnTo>
                <a:lnTo>
                  <a:pt x="7399" y="15260"/>
                </a:lnTo>
                <a:lnTo>
                  <a:pt x="7399" y="15849"/>
                </a:lnTo>
                <a:lnTo>
                  <a:pt x="7749" y="16772"/>
                </a:lnTo>
                <a:lnTo>
                  <a:pt x="8316" y="17513"/>
                </a:lnTo>
                <a:cubicBezTo>
                  <a:pt x="8316" y="17513"/>
                  <a:pt x="8865" y="18149"/>
                  <a:pt x="9082" y="18345"/>
                </a:cubicBezTo>
                <a:cubicBezTo>
                  <a:pt x="9293" y="18536"/>
                  <a:pt x="9765" y="18893"/>
                  <a:pt x="10021" y="19056"/>
                </a:cubicBezTo>
                <a:cubicBezTo>
                  <a:pt x="10350" y="19265"/>
                  <a:pt x="11044" y="19666"/>
                  <a:pt x="11439" y="19811"/>
                </a:cubicBezTo>
                <a:cubicBezTo>
                  <a:pt x="11806" y="19946"/>
                  <a:pt x="12605" y="20124"/>
                  <a:pt x="13013" y="20175"/>
                </a:cubicBezTo>
                <a:cubicBezTo>
                  <a:pt x="13496" y="20235"/>
                  <a:pt x="14489" y="20258"/>
                  <a:pt x="14977" y="20220"/>
                </a:cubicBezTo>
                <a:cubicBezTo>
                  <a:pt x="15415" y="20185"/>
                  <a:pt x="16278" y="20028"/>
                  <a:pt x="16681" y="19902"/>
                </a:cubicBezTo>
                <a:cubicBezTo>
                  <a:pt x="17212" y="19737"/>
                  <a:pt x="18166" y="19260"/>
                  <a:pt x="18624" y="19010"/>
                </a:cubicBezTo>
                <a:cubicBezTo>
                  <a:pt x="18964" y="18825"/>
                  <a:pt x="19612" y="18422"/>
                  <a:pt x="19890" y="18194"/>
                </a:cubicBezTo>
                <a:cubicBezTo>
                  <a:pt x="20263" y="17889"/>
                  <a:pt x="20953" y="17234"/>
                  <a:pt x="21157" y="16863"/>
                </a:cubicBezTo>
                <a:cubicBezTo>
                  <a:pt x="21371" y="16477"/>
                  <a:pt x="21464" y="15641"/>
                  <a:pt x="21507" y="15230"/>
                </a:cubicBezTo>
                <a:cubicBezTo>
                  <a:pt x="21562" y="14717"/>
                  <a:pt x="21551" y="13687"/>
                  <a:pt x="21551" y="13173"/>
                </a:cubicBezTo>
                <a:cubicBezTo>
                  <a:pt x="21551" y="12790"/>
                  <a:pt x="21522" y="12027"/>
                  <a:pt x="21507" y="11645"/>
                </a:cubicBezTo>
                <a:cubicBezTo>
                  <a:pt x="21490" y="11251"/>
                  <a:pt x="21454" y="10463"/>
                  <a:pt x="21376" y="10072"/>
                </a:cubicBezTo>
                <a:cubicBezTo>
                  <a:pt x="21272" y="9558"/>
                  <a:pt x="20944" y="8541"/>
                  <a:pt x="20721" y="8046"/>
                </a:cubicBezTo>
                <a:cubicBezTo>
                  <a:pt x="20496" y="7547"/>
                  <a:pt x="19927" y="6577"/>
                  <a:pt x="19586" y="6110"/>
                </a:cubicBezTo>
                <a:cubicBezTo>
                  <a:pt x="19237" y="5635"/>
                  <a:pt x="18413" y="4731"/>
                  <a:pt x="17970" y="4295"/>
                </a:cubicBezTo>
                <a:cubicBezTo>
                  <a:pt x="17547" y="3880"/>
                  <a:pt x="16625" y="3086"/>
                  <a:pt x="16135" y="2708"/>
                </a:cubicBezTo>
                <a:cubicBezTo>
                  <a:pt x="15728" y="2393"/>
                  <a:pt x="14879" y="1784"/>
                  <a:pt x="14410" y="1514"/>
                </a:cubicBezTo>
                <a:cubicBezTo>
                  <a:pt x="13947" y="1245"/>
                  <a:pt x="12963" y="748"/>
                  <a:pt x="12423" y="560"/>
                </a:cubicBezTo>
                <a:cubicBezTo>
                  <a:pt x="11979" y="407"/>
                  <a:pt x="11028" y="196"/>
                  <a:pt x="10545" y="121"/>
                </a:cubicBezTo>
                <a:cubicBezTo>
                  <a:pt x="10169" y="63"/>
                  <a:pt x="9400" y="3"/>
                  <a:pt x="9016" y="0"/>
                </a:cubicBezTo>
                <a:cubicBezTo>
                  <a:pt x="8682" y="-1"/>
                  <a:pt x="7683" y="91"/>
                  <a:pt x="7683" y="91"/>
                </a:cubicBezTo>
                <a:cubicBezTo>
                  <a:pt x="7683" y="91"/>
                  <a:pt x="6443" y="417"/>
                  <a:pt x="6069" y="575"/>
                </a:cubicBezTo>
                <a:cubicBezTo>
                  <a:pt x="5670" y="743"/>
                  <a:pt x="4954" y="1162"/>
                  <a:pt x="4627" y="1392"/>
                </a:cubicBezTo>
                <a:cubicBezTo>
                  <a:pt x="4405" y="1546"/>
                  <a:pt x="4034" y="1902"/>
                  <a:pt x="3839" y="2072"/>
                </a:cubicBezTo>
                <a:cubicBezTo>
                  <a:pt x="3691" y="2204"/>
                  <a:pt x="3386" y="2464"/>
                  <a:pt x="3249" y="2601"/>
                </a:cubicBezTo>
                <a:cubicBezTo>
                  <a:pt x="3003" y="2856"/>
                  <a:pt x="2517" y="3375"/>
                  <a:pt x="2355" y="3661"/>
                </a:cubicBezTo>
                <a:cubicBezTo>
                  <a:pt x="2253" y="3841"/>
                  <a:pt x="2161" y="4225"/>
                  <a:pt x="2115" y="4417"/>
                </a:cubicBezTo>
                <a:cubicBezTo>
                  <a:pt x="2067" y="4624"/>
                  <a:pt x="2000" y="5040"/>
                  <a:pt x="1984" y="5248"/>
                </a:cubicBezTo>
                <a:cubicBezTo>
                  <a:pt x="1957" y="5592"/>
                  <a:pt x="1919" y="6283"/>
                  <a:pt x="1984" y="6625"/>
                </a:cubicBezTo>
                <a:cubicBezTo>
                  <a:pt x="2023" y="6826"/>
                  <a:pt x="2173" y="7224"/>
                  <a:pt x="2290" y="7411"/>
                </a:cubicBezTo>
                <a:cubicBezTo>
                  <a:pt x="2430" y="7635"/>
                  <a:pt x="2822" y="8046"/>
                  <a:pt x="3032" y="8242"/>
                </a:cubicBezTo>
                <a:cubicBezTo>
                  <a:pt x="3214" y="8412"/>
                  <a:pt x="3839" y="8879"/>
                  <a:pt x="3839" y="8879"/>
                </a:cubicBezTo>
                <a:lnTo>
                  <a:pt x="5040" y="9347"/>
                </a:lnTo>
                <a:lnTo>
                  <a:pt x="6242" y="9498"/>
                </a:lnTo>
                <a:lnTo>
                  <a:pt x="7181" y="9377"/>
                </a:lnTo>
                <a:lnTo>
                  <a:pt x="8056" y="9044"/>
                </a:lnTo>
                <a:lnTo>
                  <a:pt x="7356" y="9604"/>
                </a:lnTo>
                <a:lnTo>
                  <a:pt x="6460" y="9801"/>
                </a:lnTo>
                <a:lnTo>
                  <a:pt x="4802" y="10012"/>
                </a:lnTo>
                <a:cubicBezTo>
                  <a:pt x="4802" y="10012"/>
                  <a:pt x="3703" y="10060"/>
                  <a:pt x="3338" y="10042"/>
                </a:cubicBezTo>
                <a:cubicBezTo>
                  <a:pt x="3083" y="10030"/>
                  <a:pt x="2334" y="9922"/>
                  <a:pt x="2334" y="9922"/>
                </a:cubicBezTo>
                <a:cubicBezTo>
                  <a:pt x="2334" y="9922"/>
                  <a:pt x="1961" y="9996"/>
                  <a:pt x="1852" y="10042"/>
                </a:cubicBezTo>
                <a:cubicBezTo>
                  <a:pt x="1705" y="10106"/>
                  <a:pt x="1461" y="10282"/>
                  <a:pt x="1351" y="10375"/>
                </a:cubicBezTo>
                <a:cubicBezTo>
                  <a:pt x="1099" y="10590"/>
                  <a:pt x="669" y="11061"/>
                  <a:pt x="499" y="11312"/>
                </a:cubicBezTo>
                <a:cubicBezTo>
                  <a:pt x="340" y="11550"/>
                  <a:pt x="98" y="12052"/>
                  <a:pt x="41" y="12311"/>
                </a:cubicBezTo>
                <a:cubicBezTo>
                  <a:pt x="17" y="12415"/>
                  <a:pt x="-38" y="12644"/>
                  <a:pt x="41" y="12734"/>
                </a:cubicBezTo>
                <a:cubicBezTo>
                  <a:pt x="172" y="12883"/>
                  <a:pt x="703" y="12986"/>
                  <a:pt x="935" y="13051"/>
                </a:cubicBezTo>
                <a:cubicBezTo>
                  <a:pt x="1360" y="13172"/>
                  <a:pt x="2237" y="13361"/>
                  <a:pt x="2682" y="13429"/>
                </a:cubicBezTo>
                <a:cubicBezTo>
                  <a:pt x="3082" y="13491"/>
                  <a:pt x="3892" y="13566"/>
                  <a:pt x="4299" y="13581"/>
                </a:cubicBezTo>
                <a:cubicBezTo>
                  <a:pt x="4522" y="13590"/>
                  <a:pt x="4970" y="13568"/>
                  <a:pt x="5195" y="13566"/>
                </a:cubicBezTo>
                <a:cubicBezTo>
                  <a:pt x="5233" y="13566"/>
                  <a:pt x="5322" y="13546"/>
                  <a:pt x="5348" y="13566"/>
                </a:cubicBezTo>
                <a:cubicBezTo>
                  <a:pt x="5632" y="13794"/>
                  <a:pt x="5207" y="14467"/>
                  <a:pt x="5106" y="14761"/>
                </a:cubicBezTo>
                <a:cubicBezTo>
                  <a:pt x="4933" y="15268"/>
                  <a:pt x="4857" y="16313"/>
                  <a:pt x="4802" y="16833"/>
                </a:cubicBezTo>
                <a:cubicBezTo>
                  <a:pt x="4766" y="17157"/>
                  <a:pt x="4739" y="17808"/>
                  <a:pt x="4713" y="18133"/>
                </a:cubicBezTo>
                <a:cubicBezTo>
                  <a:pt x="4690" y="18447"/>
                  <a:pt x="4621" y="19074"/>
                  <a:pt x="4605" y="19388"/>
                </a:cubicBezTo>
                <a:cubicBezTo>
                  <a:pt x="4586" y="19770"/>
                  <a:pt x="4595" y="20534"/>
                  <a:pt x="4583" y="20916"/>
                </a:cubicBezTo>
                <a:cubicBezTo>
                  <a:pt x="4579" y="21021"/>
                  <a:pt x="4564" y="21233"/>
                  <a:pt x="4559" y="21339"/>
                </a:cubicBezTo>
                <a:cubicBezTo>
                  <a:pt x="4559" y="21358"/>
                  <a:pt x="4543" y="21401"/>
                  <a:pt x="4559" y="21415"/>
                </a:cubicBezTo>
                <a:cubicBezTo>
                  <a:pt x="4827" y="21599"/>
                  <a:pt x="5788" y="21590"/>
                  <a:pt x="6069" y="21415"/>
                </a:cubicBezTo>
                <a:close/>
              </a:path>
            </a:pathLst>
          </a:custGeom>
          <a:solidFill>
            <a:schemeClr val="tx1"/>
          </a:solidFill>
          <a:ln w="12700" cap="flat">
            <a:noFill/>
            <a:miter lim="400000"/>
          </a:ln>
          <a:effectLst/>
        </p:spPr>
        <p:txBody>
          <a:bodyPr wrap="square" lIns="38100" tIns="38100" rIns="38100" bIns="38100" numCol="1" anchor="ctr">
            <a:noAutofit/>
          </a:bodyPr>
          <a:lstStyle/>
          <a:p>
            <a:pPr defTabSz="457200">
              <a:defRPr sz="3000">
                <a:solidFill>
                  <a:srgbClr val="69BDC2"/>
                </a:solidFill>
                <a:effectLst>
                  <a:outerShdw blurRad="12700" dist="25400" dir="3600000" rotWithShape="0">
                    <a:srgbClr val="FFFFFF"/>
                  </a:outerShdw>
                </a:effectLst>
                <a:latin typeface="Helvetica Neue Bold Condensed"/>
                <a:ea typeface="Helvetica Neue Bold Condensed"/>
                <a:cs typeface="Helvetica Neue Bold Condensed"/>
                <a:sym typeface="Helvetica Neue Bold Condensed"/>
              </a:defRPr>
            </a:pPr>
            <a:endParaRPr/>
          </a:p>
        </p:txBody>
      </p:sp>
      <p:sp>
        <p:nvSpPr>
          <p:cNvPr id="37" name="Kształt">
            <a:extLst>
              <a:ext uri="{FF2B5EF4-FFF2-40B4-BE49-F238E27FC236}">
                <a16:creationId xmlns:a16="http://schemas.microsoft.com/office/drawing/2014/main" id="{EB5968DB-0DB5-48A1-8168-8A038A6D87A5}"/>
              </a:ext>
            </a:extLst>
          </p:cNvPr>
          <p:cNvSpPr>
            <a:spLocks noChangeAspect="1"/>
          </p:cNvSpPr>
          <p:nvPr/>
        </p:nvSpPr>
        <p:spPr>
          <a:xfrm>
            <a:off x="5242581" y="6262383"/>
            <a:ext cx="1008435" cy="1469030"/>
          </a:xfrm>
          <a:custGeom>
            <a:avLst/>
            <a:gdLst/>
            <a:ahLst/>
            <a:cxnLst>
              <a:cxn ang="0">
                <a:pos x="wd2" y="hd2"/>
              </a:cxn>
              <a:cxn ang="5400000">
                <a:pos x="wd2" y="hd2"/>
              </a:cxn>
              <a:cxn ang="10800000">
                <a:pos x="wd2" y="hd2"/>
              </a:cxn>
              <a:cxn ang="16200000">
                <a:pos x="wd2" y="hd2"/>
              </a:cxn>
            </a:cxnLst>
            <a:rect l="0" t="0" r="r" b="b"/>
            <a:pathLst>
              <a:path w="21552" h="21549" extrusionOk="0">
                <a:moveTo>
                  <a:pt x="15483" y="21415"/>
                </a:moveTo>
                <a:cubicBezTo>
                  <a:pt x="15024" y="21126"/>
                  <a:pt x="15310" y="20132"/>
                  <a:pt x="15243" y="19706"/>
                </a:cubicBezTo>
                <a:cubicBezTo>
                  <a:pt x="15203" y="19459"/>
                  <a:pt x="15114" y="18968"/>
                  <a:pt x="15069" y="18723"/>
                </a:cubicBezTo>
                <a:cubicBezTo>
                  <a:pt x="15001" y="18367"/>
                  <a:pt x="14785" y="17301"/>
                  <a:pt x="14785" y="17301"/>
                </a:cubicBezTo>
                <a:lnTo>
                  <a:pt x="14609" y="16454"/>
                </a:lnTo>
                <a:lnTo>
                  <a:pt x="14435" y="15773"/>
                </a:lnTo>
                <a:lnTo>
                  <a:pt x="14151" y="14882"/>
                </a:lnTo>
                <a:lnTo>
                  <a:pt x="13955" y="14428"/>
                </a:lnTo>
                <a:lnTo>
                  <a:pt x="14151" y="15260"/>
                </a:lnTo>
                <a:lnTo>
                  <a:pt x="14151" y="15849"/>
                </a:lnTo>
                <a:lnTo>
                  <a:pt x="13802" y="16772"/>
                </a:lnTo>
                <a:lnTo>
                  <a:pt x="13235" y="17513"/>
                </a:lnTo>
                <a:cubicBezTo>
                  <a:pt x="13235" y="17513"/>
                  <a:pt x="12687" y="18149"/>
                  <a:pt x="12469" y="18345"/>
                </a:cubicBezTo>
                <a:cubicBezTo>
                  <a:pt x="12258" y="18536"/>
                  <a:pt x="11787" y="18893"/>
                  <a:pt x="11531" y="19056"/>
                </a:cubicBezTo>
                <a:cubicBezTo>
                  <a:pt x="11200" y="19265"/>
                  <a:pt x="10506" y="19666"/>
                  <a:pt x="10112" y="19811"/>
                </a:cubicBezTo>
                <a:cubicBezTo>
                  <a:pt x="9745" y="19946"/>
                  <a:pt x="8947" y="20124"/>
                  <a:pt x="8538" y="20175"/>
                </a:cubicBezTo>
                <a:cubicBezTo>
                  <a:pt x="8055" y="20235"/>
                  <a:pt x="7062" y="20258"/>
                  <a:pt x="6574" y="20220"/>
                </a:cubicBezTo>
                <a:cubicBezTo>
                  <a:pt x="6136" y="20185"/>
                  <a:pt x="5272" y="20028"/>
                  <a:pt x="4871" y="19902"/>
                </a:cubicBezTo>
                <a:cubicBezTo>
                  <a:pt x="4340" y="19737"/>
                  <a:pt x="3384" y="19260"/>
                  <a:pt x="2927" y="19010"/>
                </a:cubicBezTo>
                <a:cubicBezTo>
                  <a:pt x="2586" y="18825"/>
                  <a:pt x="1938" y="18422"/>
                  <a:pt x="1660" y="18194"/>
                </a:cubicBezTo>
                <a:cubicBezTo>
                  <a:pt x="1289" y="17889"/>
                  <a:pt x="598" y="17234"/>
                  <a:pt x="393" y="16863"/>
                </a:cubicBezTo>
                <a:cubicBezTo>
                  <a:pt x="180" y="16477"/>
                  <a:pt x="87" y="15641"/>
                  <a:pt x="44" y="15230"/>
                </a:cubicBezTo>
                <a:cubicBezTo>
                  <a:pt x="-10" y="14717"/>
                  <a:pt x="1" y="13687"/>
                  <a:pt x="1" y="13173"/>
                </a:cubicBezTo>
                <a:cubicBezTo>
                  <a:pt x="1" y="12790"/>
                  <a:pt x="29" y="12027"/>
                  <a:pt x="44" y="11645"/>
                </a:cubicBezTo>
                <a:cubicBezTo>
                  <a:pt x="60" y="11251"/>
                  <a:pt x="97" y="10463"/>
                  <a:pt x="174" y="10072"/>
                </a:cubicBezTo>
                <a:cubicBezTo>
                  <a:pt x="279" y="9558"/>
                  <a:pt x="606" y="8541"/>
                  <a:pt x="830" y="8046"/>
                </a:cubicBezTo>
                <a:cubicBezTo>
                  <a:pt x="1054" y="7547"/>
                  <a:pt x="1625" y="6577"/>
                  <a:pt x="1965" y="6110"/>
                </a:cubicBezTo>
                <a:cubicBezTo>
                  <a:pt x="2313" y="5635"/>
                  <a:pt x="3138" y="4731"/>
                  <a:pt x="3582" y="4295"/>
                </a:cubicBezTo>
                <a:cubicBezTo>
                  <a:pt x="4004" y="3880"/>
                  <a:pt x="4926" y="3086"/>
                  <a:pt x="5415" y="2708"/>
                </a:cubicBezTo>
                <a:cubicBezTo>
                  <a:pt x="5824" y="2393"/>
                  <a:pt x="6673" y="1784"/>
                  <a:pt x="7142" y="1514"/>
                </a:cubicBezTo>
                <a:cubicBezTo>
                  <a:pt x="7605" y="1245"/>
                  <a:pt x="8588" y="748"/>
                  <a:pt x="9128" y="560"/>
                </a:cubicBezTo>
                <a:cubicBezTo>
                  <a:pt x="9571" y="407"/>
                  <a:pt x="10524" y="196"/>
                  <a:pt x="11006" y="121"/>
                </a:cubicBezTo>
                <a:cubicBezTo>
                  <a:pt x="11381" y="63"/>
                  <a:pt x="12150" y="3"/>
                  <a:pt x="12536" y="0"/>
                </a:cubicBezTo>
                <a:cubicBezTo>
                  <a:pt x="12870" y="-1"/>
                  <a:pt x="13868" y="91"/>
                  <a:pt x="13868" y="91"/>
                </a:cubicBezTo>
                <a:cubicBezTo>
                  <a:pt x="13868" y="91"/>
                  <a:pt x="15107" y="417"/>
                  <a:pt x="15483" y="575"/>
                </a:cubicBezTo>
                <a:cubicBezTo>
                  <a:pt x="15881" y="743"/>
                  <a:pt x="16596" y="1162"/>
                  <a:pt x="16925" y="1392"/>
                </a:cubicBezTo>
                <a:cubicBezTo>
                  <a:pt x="17146" y="1546"/>
                  <a:pt x="17516" y="1902"/>
                  <a:pt x="17710" y="2072"/>
                </a:cubicBezTo>
                <a:cubicBezTo>
                  <a:pt x="17859" y="2204"/>
                  <a:pt x="18166" y="2464"/>
                  <a:pt x="18300" y="2601"/>
                </a:cubicBezTo>
                <a:cubicBezTo>
                  <a:pt x="18547" y="2856"/>
                  <a:pt x="19035" y="3375"/>
                  <a:pt x="19196" y="3661"/>
                </a:cubicBezTo>
                <a:cubicBezTo>
                  <a:pt x="19297" y="3841"/>
                  <a:pt x="19391" y="4225"/>
                  <a:pt x="19435" y="4417"/>
                </a:cubicBezTo>
                <a:cubicBezTo>
                  <a:pt x="19485" y="4624"/>
                  <a:pt x="19551" y="5040"/>
                  <a:pt x="19566" y="5248"/>
                </a:cubicBezTo>
                <a:cubicBezTo>
                  <a:pt x="19594" y="5592"/>
                  <a:pt x="19631" y="6283"/>
                  <a:pt x="19566" y="6625"/>
                </a:cubicBezTo>
                <a:cubicBezTo>
                  <a:pt x="19528" y="6826"/>
                  <a:pt x="19377" y="7224"/>
                  <a:pt x="19261" y="7411"/>
                </a:cubicBezTo>
                <a:cubicBezTo>
                  <a:pt x="19121" y="7635"/>
                  <a:pt x="18729" y="8046"/>
                  <a:pt x="18520" y="8242"/>
                </a:cubicBezTo>
                <a:cubicBezTo>
                  <a:pt x="18337" y="8412"/>
                  <a:pt x="17710" y="8879"/>
                  <a:pt x="17710" y="8879"/>
                </a:cubicBezTo>
                <a:lnTo>
                  <a:pt x="16510" y="9347"/>
                </a:lnTo>
                <a:lnTo>
                  <a:pt x="15308" y="9498"/>
                </a:lnTo>
                <a:lnTo>
                  <a:pt x="14370" y="9377"/>
                </a:lnTo>
                <a:lnTo>
                  <a:pt x="13496" y="9044"/>
                </a:lnTo>
                <a:lnTo>
                  <a:pt x="14194" y="9604"/>
                </a:lnTo>
                <a:lnTo>
                  <a:pt x="15090" y="9801"/>
                </a:lnTo>
                <a:lnTo>
                  <a:pt x="16750" y="10012"/>
                </a:lnTo>
                <a:cubicBezTo>
                  <a:pt x="16750" y="10012"/>
                  <a:pt x="17848" y="10060"/>
                  <a:pt x="18213" y="10042"/>
                </a:cubicBezTo>
                <a:cubicBezTo>
                  <a:pt x="18467" y="10030"/>
                  <a:pt x="19218" y="9922"/>
                  <a:pt x="19218" y="9922"/>
                </a:cubicBezTo>
                <a:cubicBezTo>
                  <a:pt x="19218" y="9922"/>
                  <a:pt x="19590" y="9996"/>
                  <a:pt x="19699" y="10042"/>
                </a:cubicBezTo>
                <a:cubicBezTo>
                  <a:pt x="19845" y="10106"/>
                  <a:pt x="20089" y="10282"/>
                  <a:pt x="20201" y="10375"/>
                </a:cubicBezTo>
                <a:cubicBezTo>
                  <a:pt x="20452" y="10590"/>
                  <a:pt x="20882" y="11061"/>
                  <a:pt x="21051" y="11312"/>
                </a:cubicBezTo>
                <a:cubicBezTo>
                  <a:pt x="21212" y="11550"/>
                  <a:pt x="21453" y="12052"/>
                  <a:pt x="21510" y="12311"/>
                </a:cubicBezTo>
                <a:cubicBezTo>
                  <a:pt x="21534" y="12415"/>
                  <a:pt x="21590" y="12644"/>
                  <a:pt x="21510" y="12734"/>
                </a:cubicBezTo>
                <a:cubicBezTo>
                  <a:pt x="21379" y="12883"/>
                  <a:pt x="20849" y="12986"/>
                  <a:pt x="20615" y="13051"/>
                </a:cubicBezTo>
                <a:cubicBezTo>
                  <a:pt x="20192" y="13172"/>
                  <a:pt x="19314" y="13361"/>
                  <a:pt x="18868" y="13429"/>
                </a:cubicBezTo>
                <a:cubicBezTo>
                  <a:pt x="18470" y="13491"/>
                  <a:pt x="17658" y="13566"/>
                  <a:pt x="17253" y="13581"/>
                </a:cubicBezTo>
                <a:cubicBezTo>
                  <a:pt x="17028" y="13590"/>
                  <a:pt x="16581" y="13568"/>
                  <a:pt x="16357" y="13566"/>
                </a:cubicBezTo>
                <a:cubicBezTo>
                  <a:pt x="16318" y="13566"/>
                  <a:pt x="16228" y="13546"/>
                  <a:pt x="16203" y="13566"/>
                </a:cubicBezTo>
                <a:cubicBezTo>
                  <a:pt x="15918" y="13794"/>
                  <a:pt x="16344" y="14467"/>
                  <a:pt x="16443" y="14761"/>
                </a:cubicBezTo>
                <a:cubicBezTo>
                  <a:pt x="16617" y="15268"/>
                  <a:pt x="16693" y="16313"/>
                  <a:pt x="16750" y="16833"/>
                </a:cubicBezTo>
                <a:cubicBezTo>
                  <a:pt x="16785" y="17157"/>
                  <a:pt x="16811" y="17808"/>
                  <a:pt x="16837" y="18133"/>
                </a:cubicBezTo>
                <a:cubicBezTo>
                  <a:pt x="16861" y="18447"/>
                  <a:pt x="16931" y="19074"/>
                  <a:pt x="16946" y="19388"/>
                </a:cubicBezTo>
                <a:cubicBezTo>
                  <a:pt x="16966" y="19770"/>
                  <a:pt x="16957" y="20534"/>
                  <a:pt x="16968" y="20916"/>
                </a:cubicBezTo>
                <a:cubicBezTo>
                  <a:pt x="16972" y="21021"/>
                  <a:pt x="16987" y="21233"/>
                  <a:pt x="16990" y="21339"/>
                </a:cubicBezTo>
                <a:cubicBezTo>
                  <a:pt x="16990" y="21358"/>
                  <a:pt x="17009" y="21401"/>
                  <a:pt x="16990" y="21415"/>
                </a:cubicBezTo>
                <a:cubicBezTo>
                  <a:pt x="16724" y="21599"/>
                  <a:pt x="15763" y="21590"/>
                  <a:pt x="15483" y="21415"/>
                </a:cubicBezTo>
                <a:close/>
              </a:path>
            </a:pathLst>
          </a:custGeom>
          <a:solidFill>
            <a:schemeClr val="tx1"/>
          </a:solidFill>
          <a:ln w="12700" cap="flat">
            <a:noFill/>
            <a:miter lim="400000"/>
          </a:ln>
          <a:effectLst/>
        </p:spPr>
        <p:txBody>
          <a:bodyPr wrap="square" lIns="38100" tIns="38100" rIns="38100" bIns="38100" numCol="1" anchor="ctr">
            <a:noAutofit/>
          </a:bodyPr>
          <a:lstStyle/>
          <a:p>
            <a:pPr defTabSz="457200">
              <a:defRPr sz="3000">
                <a:solidFill>
                  <a:srgbClr val="69BDC2"/>
                </a:solidFill>
                <a:effectLst>
                  <a:outerShdw blurRad="12700" dist="25400" dir="3600000" rotWithShape="0">
                    <a:srgbClr val="FFFFFF"/>
                  </a:outerShdw>
                </a:effectLst>
                <a:latin typeface="Helvetica Neue Bold Condensed"/>
                <a:ea typeface="Helvetica Neue Bold Condensed"/>
                <a:cs typeface="Helvetica Neue Bold Condensed"/>
                <a:sym typeface="Helvetica Neue Bold Condensed"/>
              </a:defRPr>
            </a:pPr>
            <a:endParaRPr/>
          </a:p>
        </p:txBody>
      </p:sp>
      <p:sp>
        <p:nvSpPr>
          <p:cNvPr id="40" name="pole tekstowe 39">
            <a:extLst>
              <a:ext uri="{FF2B5EF4-FFF2-40B4-BE49-F238E27FC236}">
                <a16:creationId xmlns:a16="http://schemas.microsoft.com/office/drawing/2014/main" id="{E872551B-B3AB-457B-9F24-9AB4F14C211A}"/>
              </a:ext>
            </a:extLst>
          </p:cNvPr>
          <p:cNvSpPr txBox="1"/>
          <p:nvPr/>
        </p:nvSpPr>
        <p:spPr>
          <a:xfrm>
            <a:off x="1948803" y="12220205"/>
            <a:ext cx="9691794" cy="13753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pl-PL" sz="2000" b="1" i="0" u="none" strike="noStrike" cap="none" spc="0" normalizeH="0" baseline="0" dirty="0">
                <a:ln>
                  <a:noFill/>
                </a:ln>
                <a:solidFill>
                  <a:schemeClr val="bg1"/>
                </a:solidFill>
                <a:effectLst/>
                <a:uFillTx/>
                <a:latin typeface="Helvetica Light"/>
                <a:ea typeface="Helvetica Light"/>
                <a:cs typeface="Helvetica Light"/>
                <a:sym typeface="Helvetica Light"/>
              </a:rPr>
              <a:t>MGRS,</a:t>
            </a:r>
            <a:r>
              <a:rPr lang="pl-PL" sz="2000" dirty="0">
                <a:solidFill>
                  <a:schemeClr val="bg1"/>
                </a:solidFill>
              </a:rPr>
              <a:t> </a:t>
            </a:r>
            <a:r>
              <a:rPr kumimoji="0" lang="pl-PL" sz="2000" b="0" i="0" u="none" strike="noStrike" cap="none" spc="0" normalizeH="0" baseline="0" dirty="0">
                <a:ln>
                  <a:noFill/>
                </a:ln>
                <a:solidFill>
                  <a:schemeClr val="bg1"/>
                </a:solidFill>
                <a:effectLst/>
                <a:uFillTx/>
                <a:latin typeface="Helvetica Light"/>
                <a:ea typeface="Helvetica Light"/>
                <a:cs typeface="Helvetica Light"/>
                <a:sym typeface="Helvetica Light"/>
              </a:rPr>
              <a:t>ang. </a:t>
            </a:r>
            <a:r>
              <a:rPr kumimoji="0" lang="pl-PL" sz="2000" b="0" i="1" u="none" strike="noStrike" cap="none" spc="0" normalizeH="0" baseline="0" dirty="0">
                <a:ln>
                  <a:noFill/>
                </a:ln>
                <a:solidFill>
                  <a:schemeClr val="bg1"/>
                </a:solidFill>
                <a:effectLst/>
                <a:uFillTx/>
                <a:latin typeface="Helvetica Light"/>
                <a:ea typeface="Helvetica Light"/>
                <a:cs typeface="Helvetica Light"/>
                <a:sym typeface="Helvetica Light"/>
              </a:rPr>
              <a:t>m</a:t>
            </a:r>
            <a:r>
              <a:rPr kumimoji="0" lang="en-US" sz="2000" b="0" i="1" u="none" strike="noStrike" cap="none" spc="0" normalizeH="0" baseline="0" dirty="0" err="1">
                <a:ln>
                  <a:noFill/>
                </a:ln>
                <a:solidFill>
                  <a:schemeClr val="bg1"/>
                </a:solidFill>
                <a:effectLst/>
                <a:uFillTx/>
                <a:latin typeface="Helvetica Light"/>
                <a:ea typeface="Helvetica Light"/>
                <a:cs typeface="Helvetica Light"/>
                <a:sym typeface="Helvetica Light"/>
              </a:rPr>
              <a:t>onoclonal</a:t>
            </a:r>
            <a:r>
              <a:rPr kumimoji="0" lang="en-US" sz="2000" b="0" i="1" u="none" strike="noStrike" cap="none" spc="0" normalizeH="0" baseline="0" dirty="0">
                <a:ln>
                  <a:noFill/>
                </a:ln>
                <a:solidFill>
                  <a:schemeClr val="bg1"/>
                </a:solidFill>
                <a:effectLst/>
                <a:uFillTx/>
                <a:latin typeface="Helvetica Light"/>
                <a:ea typeface="Helvetica Light"/>
                <a:cs typeface="Helvetica Light"/>
                <a:sym typeface="Helvetica Light"/>
              </a:rPr>
              <a:t> gammopathy of renal significance</a:t>
            </a:r>
            <a:endParaRPr kumimoji="0" lang="pl-PL" sz="2000" b="0" i="1" u="none" strike="noStrike" cap="none" spc="0" normalizeH="0" baseline="0" dirty="0">
              <a:ln>
                <a:noFill/>
              </a:ln>
              <a:solidFill>
                <a:schemeClr val="bg1"/>
              </a:solidFill>
              <a:effectLst/>
              <a:uFillTx/>
              <a:latin typeface="Helvetica Light"/>
              <a:ea typeface="Helvetica Light"/>
              <a:cs typeface="Helvetica Light"/>
              <a:sym typeface="Helvetica Light"/>
            </a:endParaRPr>
          </a:p>
          <a:p>
            <a:pPr marL="0" marR="0" indent="0" algn="l" defTabSz="821531" rtl="0" fontAlgn="auto" latinLnBrk="0" hangingPunct="0">
              <a:lnSpc>
                <a:spcPct val="100000"/>
              </a:lnSpc>
              <a:spcBef>
                <a:spcPts val="0"/>
              </a:spcBef>
              <a:spcAft>
                <a:spcPts val="0"/>
              </a:spcAft>
              <a:buClrTx/>
              <a:buSzTx/>
              <a:buFontTx/>
              <a:buNone/>
              <a:tabLst/>
            </a:pPr>
            <a:r>
              <a:rPr lang="en-US" sz="2000" b="1" dirty="0">
                <a:solidFill>
                  <a:schemeClr val="bg1"/>
                </a:solidFill>
              </a:rPr>
              <a:t>MG</a:t>
            </a:r>
            <a:r>
              <a:rPr lang="pl-PL" sz="2000" b="1" dirty="0">
                <a:solidFill>
                  <a:schemeClr val="bg1"/>
                </a:solidFill>
              </a:rPr>
              <a:t>N</a:t>
            </a:r>
            <a:r>
              <a:rPr lang="en-US" sz="2000" b="1" dirty="0">
                <a:solidFill>
                  <a:schemeClr val="bg1"/>
                </a:solidFill>
              </a:rPr>
              <a:t>S, </a:t>
            </a:r>
            <a:r>
              <a:rPr lang="en-US" sz="2000" dirty="0">
                <a:solidFill>
                  <a:schemeClr val="bg1"/>
                </a:solidFill>
              </a:rPr>
              <a:t>ang. </a:t>
            </a:r>
            <a:r>
              <a:rPr lang="en-US" sz="2000" i="1" dirty="0">
                <a:solidFill>
                  <a:schemeClr val="bg1"/>
                </a:solidFill>
              </a:rPr>
              <a:t>monoclonal gammopathy of </a:t>
            </a:r>
            <a:r>
              <a:rPr lang="pl-PL" sz="2000" i="1" dirty="0" err="1">
                <a:solidFill>
                  <a:schemeClr val="bg1"/>
                </a:solidFill>
              </a:rPr>
              <a:t>neurological</a:t>
            </a:r>
            <a:r>
              <a:rPr lang="en-US" sz="2000" i="1" dirty="0">
                <a:solidFill>
                  <a:schemeClr val="bg1"/>
                </a:solidFill>
              </a:rPr>
              <a:t> significance</a:t>
            </a:r>
            <a:endParaRPr lang="pl-PL" sz="2000" i="1" dirty="0">
              <a:solidFill>
                <a:schemeClr val="bg1"/>
              </a:solidFill>
            </a:endParaRPr>
          </a:p>
          <a:p>
            <a:pPr marL="0" marR="0" indent="0" algn="l" defTabSz="821531" rtl="0" fontAlgn="auto" latinLnBrk="0" hangingPunct="0">
              <a:lnSpc>
                <a:spcPct val="100000"/>
              </a:lnSpc>
              <a:spcBef>
                <a:spcPts val="0"/>
              </a:spcBef>
              <a:spcAft>
                <a:spcPts val="0"/>
              </a:spcAft>
              <a:buClrTx/>
              <a:buSzTx/>
              <a:buFontTx/>
              <a:buNone/>
              <a:tabLst/>
            </a:pPr>
            <a:r>
              <a:rPr lang="pl-PL" sz="2000" b="1" smtClean="0">
                <a:solidFill>
                  <a:schemeClr val="bg1"/>
                </a:solidFill>
              </a:rPr>
              <a:t>MGDS</a:t>
            </a:r>
            <a:r>
              <a:rPr lang="pl-PL" sz="2000" b="1" dirty="0">
                <a:solidFill>
                  <a:schemeClr val="bg1"/>
                </a:solidFill>
              </a:rPr>
              <a:t>,</a:t>
            </a:r>
            <a:r>
              <a:rPr lang="pl-PL" sz="2000" dirty="0">
                <a:solidFill>
                  <a:schemeClr val="bg1"/>
                </a:solidFill>
              </a:rPr>
              <a:t> ang. </a:t>
            </a:r>
            <a:r>
              <a:rPr lang="pl-PL" sz="2000" i="1" dirty="0">
                <a:solidFill>
                  <a:schemeClr val="bg1"/>
                </a:solidFill>
              </a:rPr>
              <a:t>m</a:t>
            </a:r>
            <a:r>
              <a:rPr lang="en-US" sz="2000" i="1" dirty="0" err="1">
                <a:solidFill>
                  <a:schemeClr val="bg1"/>
                </a:solidFill>
              </a:rPr>
              <a:t>onoclonal</a:t>
            </a:r>
            <a:r>
              <a:rPr lang="en-US" sz="2000" i="1" dirty="0">
                <a:solidFill>
                  <a:schemeClr val="bg1"/>
                </a:solidFill>
              </a:rPr>
              <a:t> gammopathy of </a:t>
            </a:r>
            <a:r>
              <a:rPr lang="pl-PL" sz="2000" i="1" dirty="0" err="1">
                <a:solidFill>
                  <a:schemeClr val="bg1"/>
                </a:solidFill>
              </a:rPr>
              <a:t>dermatologic</a:t>
            </a:r>
            <a:r>
              <a:rPr lang="en-US" sz="2000" i="1" dirty="0">
                <a:solidFill>
                  <a:schemeClr val="bg1"/>
                </a:solidFill>
              </a:rPr>
              <a:t> significance</a:t>
            </a:r>
          </a:p>
          <a:p>
            <a:pPr marL="0" marR="0" indent="0" algn="l" defTabSz="821531"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bg1"/>
              </a:solidFill>
              <a:effectLst/>
              <a:uFillTx/>
              <a:latin typeface="Helvetica Light"/>
              <a:ea typeface="Helvetica Light"/>
              <a:cs typeface="Helvetica Light"/>
              <a:sym typeface="Helvetica Light"/>
            </a:endParaRPr>
          </a:p>
        </p:txBody>
      </p:sp>
      <p:grpSp>
        <p:nvGrpSpPr>
          <p:cNvPr id="19" name="Grupa 18">
            <a:extLst>
              <a:ext uri="{FF2B5EF4-FFF2-40B4-BE49-F238E27FC236}">
                <a16:creationId xmlns:a16="http://schemas.microsoft.com/office/drawing/2014/main" id="{14A88D57-A790-4233-B467-0EBB9487808F}"/>
              </a:ext>
            </a:extLst>
          </p:cNvPr>
          <p:cNvGrpSpPr/>
          <p:nvPr/>
        </p:nvGrpSpPr>
        <p:grpSpPr>
          <a:xfrm>
            <a:off x="17022095" y="6136124"/>
            <a:ext cx="1695835" cy="1595288"/>
            <a:chOff x="1009650" y="899015"/>
            <a:chExt cx="1362075" cy="1202495"/>
          </a:xfrm>
          <a:solidFill>
            <a:schemeClr val="tx1"/>
          </a:solidFill>
        </p:grpSpPr>
        <p:sp>
          <p:nvSpPr>
            <p:cNvPr id="23" name="Kształt">
              <a:extLst>
                <a:ext uri="{FF2B5EF4-FFF2-40B4-BE49-F238E27FC236}">
                  <a16:creationId xmlns:a16="http://schemas.microsoft.com/office/drawing/2014/main" id="{724CA887-5C41-4384-9311-251EF3A197A0}"/>
                </a:ext>
              </a:extLst>
            </p:cNvPr>
            <p:cNvSpPr/>
            <p:nvPr/>
          </p:nvSpPr>
          <p:spPr>
            <a:xfrm>
              <a:off x="1009650" y="1457815"/>
              <a:ext cx="1362075" cy="643695"/>
            </a:xfrm>
            <a:prstGeom prst="roundRect">
              <a:avLst/>
            </a:prstGeom>
            <a:grp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4" name="Kształt">
              <a:extLst>
                <a:ext uri="{FF2B5EF4-FFF2-40B4-BE49-F238E27FC236}">
                  <a16:creationId xmlns:a16="http://schemas.microsoft.com/office/drawing/2014/main" id="{988B1812-33C8-4FF6-8200-B9CBE93A907B}"/>
                </a:ext>
              </a:extLst>
            </p:cNvPr>
            <p:cNvSpPr/>
            <p:nvPr/>
          </p:nvSpPr>
          <p:spPr>
            <a:xfrm>
              <a:off x="1504950" y="899015"/>
              <a:ext cx="323850" cy="974261"/>
            </a:xfrm>
            <a:custGeom>
              <a:avLst/>
              <a:gdLst/>
              <a:ahLst/>
              <a:cxnLst>
                <a:cxn ang="0">
                  <a:pos x="wd2" y="hd2"/>
                </a:cxn>
                <a:cxn ang="5400000">
                  <a:pos x="wd2" y="hd2"/>
                </a:cxn>
                <a:cxn ang="10800000">
                  <a:pos x="wd2" y="hd2"/>
                </a:cxn>
                <a:cxn ang="16200000">
                  <a:pos x="wd2" y="hd2"/>
                </a:cxn>
              </a:cxnLst>
              <a:rect l="0" t="0" r="r" b="b"/>
              <a:pathLst>
                <a:path w="16518" h="21157" extrusionOk="0">
                  <a:moveTo>
                    <a:pt x="13384" y="16610"/>
                  </a:moveTo>
                  <a:cubicBezTo>
                    <a:pt x="14717" y="17932"/>
                    <a:pt x="21073" y="20639"/>
                    <a:pt x="10628" y="21104"/>
                  </a:cubicBezTo>
                  <a:cubicBezTo>
                    <a:pt x="-527" y="21600"/>
                    <a:pt x="-501" y="18515"/>
                    <a:pt x="313" y="17168"/>
                  </a:cubicBezTo>
                  <a:cubicBezTo>
                    <a:pt x="3389" y="12086"/>
                    <a:pt x="16459" y="0"/>
                    <a:pt x="16459" y="0"/>
                  </a:cubicBezTo>
                  <a:cubicBezTo>
                    <a:pt x="16459" y="0"/>
                    <a:pt x="8258" y="11528"/>
                    <a:pt x="13384" y="16610"/>
                  </a:cubicBezTo>
                  <a:close/>
                </a:path>
              </a:pathLst>
            </a:custGeom>
            <a:grpFill/>
            <a:ln w="47625" cap="flat">
              <a:solidFill>
                <a:srgbClr val="F3C308"/>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pic>
        <p:nvPicPr>
          <p:cNvPr id="25" name="Picture 2" descr="Cell, nerve, nerves, nervous system, neurology, neuron icon - Download on  Iconfinder">
            <a:extLst>
              <a:ext uri="{FF2B5EF4-FFF2-40B4-BE49-F238E27FC236}">
                <a16:creationId xmlns:a16="http://schemas.microsoft.com/office/drawing/2014/main" id="{2CD98604-4B07-4AA7-8A54-9F7F6C28D85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89778" l="6667" r="94222">
                        <a14:foregroundMark x1="33778" y1="50667" x2="33778" y2="50667"/>
                        <a14:foregroundMark x1="8444" y1="34222" x2="8444" y2="34222"/>
                        <a14:foregroundMark x1="10222" y1="27111" x2="10222" y2="27111"/>
                        <a14:foregroundMark x1="7111" y1="71111" x2="7111" y2="71111"/>
                        <a14:foregroundMark x1="91556" y1="45778" x2="91556" y2="45778"/>
                        <a14:foregroundMark x1="94222" y1="53333" x2="94222" y2="53778"/>
                        <a14:foregroundMark x1="88889" y1="47556" x2="88889" y2="47556"/>
                        <a14:foregroundMark x1="86222" y1="51556" x2="86222" y2="51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0227" y="592533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6" name="Symbol zastępczy tekstu 14">
            <a:extLst>
              <a:ext uri="{FF2B5EF4-FFF2-40B4-BE49-F238E27FC236}">
                <a16:creationId xmlns:a16="http://schemas.microsoft.com/office/drawing/2014/main" id="{E2ADFEAC-B889-413E-B60A-34A11C958C00}"/>
              </a:ext>
            </a:extLst>
          </p:cNvPr>
          <p:cNvSpPr txBox="1">
            <a:spLocks/>
          </p:cNvSpPr>
          <p:nvPr/>
        </p:nvSpPr>
        <p:spPr>
          <a:xfrm>
            <a:off x="5132853" y="3959855"/>
            <a:ext cx="16768944" cy="1169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lvl1pPr marL="0" marR="0" indent="0" algn="l" defTabSz="821531" rtl="0" latinLnBrk="0">
              <a:lnSpc>
                <a:spcPct val="100000"/>
              </a:lnSpc>
              <a:spcBef>
                <a:spcPts val="0"/>
              </a:spcBef>
              <a:spcAft>
                <a:spcPts val="0"/>
              </a:spcAft>
              <a:buClrTx/>
              <a:buSzTx/>
              <a:buFontTx/>
              <a:buNone/>
              <a:tabLst/>
              <a:defRPr sz="3200" b="0" i="0" u="none" strike="noStrike" cap="none" spc="0" baseline="0">
                <a:solidFill>
                  <a:srgbClr val="FFFFFF"/>
                </a:solidFill>
                <a:uFillTx/>
                <a:latin typeface="+mn-lt"/>
                <a:ea typeface="+mn-ea"/>
                <a:cs typeface="+mn-cs"/>
                <a:sym typeface="Helvetica Neue Thin"/>
              </a:defRPr>
            </a:lvl1pPr>
            <a:lvl2pPr marL="0" marR="0" indent="228600" algn="l" defTabSz="821531" rtl="0" latinLnBrk="0">
              <a:lnSpc>
                <a:spcPct val="100000"/>
              </a:lnSpc>
              <a:spcBef>
                <a:spcPts val="0"/>
              </a:spcBef>
              <a:spcAft>
                <a:spcPts val="0"/>
              </a:spcAft>
              <a:buClrTx/>
              <a:buSzTx/>
              <a:buFontTx/>
              <a:buNone/>
              <a:tabLst/>
              <a:defRPr sz="3200" b="0" i="0" u="none" strike="noStrike" cap="none" spc="0" baseline="0">
                <a:solidFill>
                  <a:srgbClr val="FFFFFF"/>
                </a:solidFill>
                <a:uFillTx/>
                <a:latin typeface="+mn-lt"/>
                <a:ea typeface="+mn-ea"/>
                <a:cs typeface="+mn-cs"/>
                <a:sym typeface="Helvetica Neue Thin"/>
              </a:defRPr>
            </a:lvl2pPr>
            <a:lvl3pPr marL="0" marR="0" indent="457200" algn="l" defTabSz="821531" rtl="0" latinLnBrk="0">
              <a:lnSpc>
                <a:spcPct val="100000"/>
              </a:lnSpc>
              <a:spcBef>
                <a:spcPts val="0"/>
              </a:spcBef>
              <a:spcAft>
                <a:spcPts val="0"/>
              </a:spcAft>
              <a:buClrTx/>
              <a:buSzTx/>
              <a:buFontTx/>
              <a:buNone/>
              <a:tabLst/>
              <a:defRPr sz="3200" b="0" i="0" u="none" strike="noStrike" cap="none" spc="0" baseline="0">
                <a:solidFill>
                  <a:srgbClr val="FFFFFF"/>
                </a:solidFill>
                <a:uFillTx/>
                <a:latin typeface="+mn-lt"/>
                <a:ea typeface="+mn-ea"/>
                <a:cs typeface="+mn-cs"/>
                <a:sym typeface="Helvetica Neue Thin"/>
              </a:defRPr>
            </a:lvl3pPr>
            <a:lvl4pPr marL="0" marR="0" indent="685800" algn="l" defTabSz="821531" rtl="0" latinLnBrk="0">
              <a:lnSpc>
                <a:spcPct val="100000"/>
              </a:lnSpc>
              <a:spcBef>
                <a:spcPts val="0"/>
              </a:spcBef>
              <a:spcAft>
                <a:spcPts val="0"/>
              </a:spcAft>
              <a:buClrTx/>
              <a:buSzTx/>
              <a:buFontTx/>
              <a:buNone/>
              <a:tabLst/>
              <a:defRPr sz="3200" b="0" i="0" u="none" strike="noStrike" cap="none" spc="0" baseline="0">
                <a:solidFill>
                  <a:srgbClr val="FFFFFF"/>
                </a:solidFill>
                <a:uFillTx/>
                <a:latin typeface="+mn-lt"/>
                <a:ea typeface="+mn-ea"/>
                <a:cs typeface="+mn-cs"/>
                <a:sym typeface="Helvetica Neue Thin"/>
              </a:defRPr>
            </a:lvl4pPr>
            <a:lvl5pPr marL="0" marR="0" indent="914400" algn="l" defTabSz="821531" rtl="0" latinLnBrk="0">
              <a:lnSpc>
                <a:spcPct val="100000"/>
              </a:lnSpc>
              <a:spcBef>
                <a:spcPts val="0"/>
              </a:spcBef>
              <a:spcAft>
                <a:spcPts val="0"/>
              </a:spcAft>
              <a:buClrTx/>
              <a:buSzTx/>
              <a:buFontTx/>
              <a:buNone/>
              <a:tabLst/>
              <a:defRPr sz="3200" b="0" i="0" u="none" strike="noStrike" cap="none" spc="0" baseline="0">
                <a:solidFill>
                  <a:srgbClr val="FFFFFF"/>
                </a:solidFill>
                <a:uFillTx/>
                <a:latin typeface="+mn-lt"/>
                <a:ea typeface="+mn-ea"/>
                <a:cs typeface="+mn-cs"/>
                <a:sym typeface="Helvetica Neue Thin"/>
              </a:defRPr>
            </a:lvl5pPr>
            <a:lvl6pPr marL="0" marR="0" indent="1143000" algn="ctr" defTabSz="821531"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6pPr>
            <a:lvl7pPr marL="0" marR="0" indent="1371600" algn="ctr" defTabSz="821531"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7pPr>
            <a:lvl8pPr marL="0" marR="0" indent="1600200" algn="ctr" defTabSz="821531"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8pPr>
            <a:lvl9pPr marL="0" marR="0" indent="1828800" algn="ctr" defTabSz="821531"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Helvetica Light"/>
                <a:ea typeface="Helvetica Light"/>
                <a:cs typeface="Helvetica Light"/>
                <a:sym typeface="Helvetica Light"/>
              </a:defRPr>
            </a:lvl9pPr>
          </a:lstStyle>
          <a:p>
            <a:pPr hangingPunct="1">
              <a:spcAft>
                <a:spcPts val="1200"/>
              </a:spcAft>
            </a:pPr>
            <a:r>
              <a:rPr lang="pl-PL" dirty="0"/>
              <a:t>Poza najczęściej spotykanymi, MGCS może dotyczyć również innych układów/ narządów</a:t>
            </a:r>
            <a:endParaRPr lang="en-US" sz="2800" dirty="0"/>
          </a:p>
        </p:txBody>
      </p:sp>
    </p:spTree>
    <p:extLst>
      <p:ext uri="{BB962C8B-B14F-4D97-AF65-F5344CB8AC3E}">
        <p14:creationId xmlns:p14="http://schemas.microsoft.com/office/powerpoint/2010/main" val="86027581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339" y="0"/>
            <a:ext cx="9669781" cy="13716000"/>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5644" y="1002324"/>
            <a:ext cx="12314600" cy="10656275"/>
          </a:xfrm>
          <a:prstGeom prst="rect">
            <a:avLst/>
          </a:prstGeom>
        </p:spPr>
      </p:pic>
    </p:spTree>
    <p:extLst>
      <p:ext uri="{BB962C8B-B14F-4D97-AF65-F5344CB8AC3E}">
        <p14:creationId xmlns:p14="http://schemas.microsoft.com/office/powerpoint/2010/main" val="193477473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C:\Users\spsk1\Desktop\mmmereczimmuno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3525" y="828136"/>
            <a:ext cx="5474359" cy="4209690"/>
          </a:xfrm>
          <a:prstGeom prst="rect">
            <a:avLst/>
          </a:prstGeom>
          <a:noFill/>
          <a:ln>
            <a:noFill/>
          </a:ln>
        </p:spPr>
      </p:pic>
      <p:pic>
        <p:nvPicPr>
          <p:cNvPr id="5" name="Obraz 4" descr="C:\Users\spsk1\Desktop\MMchylickaplaz.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0483" y="828136"/>
            <a:ext cx="5520906" cy="4209690"/>
          </a:xfrm>
          <a:prstGeom prst="rect">
            <a:avLst/>
          </a:prstGeom>
          <a:noFill/>
          <a:ln>
            <a:noFill/>
          </a:ln>
        </p:spPr>
      </p:pic>
      <p:pic>
        <p:nvPicPr>
          <p:cNvPr id="6" name="Obraz 5" descr="C:\Users\spsk1\Desktop\mmmereczimmuno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3525" y="5930713"/>
            <a:ext cx="5447689" cy="3903399"/>
          </a:xfrm>
          <a:prstGeom prst="rect">
            <a:avLst/>
          </a:prstGeom>
          <a:noFill/>
          <a:ln>
            <a:noFill/>
          </a:ln>
        </p:spPr>
      </p:pic>
      <p:pic>
        <p:nvPicPr>
          <p:cNvPr id="7" name="Obraz 6" descr="C:\Users\spsk1\Pictures\MMchylickakkmotta.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79652" y="828136"/>
            <a:ext cx="5477427" cy="4071668"/>
          </a:xfrm>
          <a:prstGeom prst="rect">
            <a:avLst/>
          </a:prstGeom>
          <a:noFill/>
          <a:ln>
            <a:noFill/>
          </a:ln>
        </p:spPr>
      </p:pic>
      <p:pic>
        <p:nvPicPr>
          <p:cNvPr id="8" name="Obraz 7" descr="C:\Users\spsk1\Pictures\MMchylickap.omi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09494" y="5835527"/>
            <a:ext cx="5382883" cy="4054414"/>
          </a:xfrm>
          <a:prstGeom prst="rect">
            <a:avLst/>
          </a:prstGeom>
          <a:noFill/>
          <a:ln>
            <a:noFill/>
          </a:ln>
        </p:spPr>
      </p:pic>
      <p:pic>
        <p:nvPicPr>
          <p:cNvPr id="9" name="Obraz 8" descr="C:\Users\spsk1\Pictures\MMcylickaplazmo5.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73956" y="5779698"/>
            <a:ext cx="5383123" cy="3950934"/>
          </a:xfrm>
          <a:prstGeom prst="rect">
            <a:avLst/>
          </a:prstGeom>
          <a:noFill/>
          <a:ln>
            <a:noFill/>
          </a:ln>
        </p:spPr>
      </p:pic>
      <p:sp>
        <p:nvSpPr>
          <p:cNvPr id="10" name="pole tekstowe 9"/>
          <p:cNvSpPr txBox="1"/>
          <p:nvPr/>
        </p:nvSpPr>
        <p:spPr>
          <a:xfrm>
            <a:off x="3761116" y="10825663"/>
            <a:ext cx="17442611" cy="6613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20000"/>
              </a:lnSpc>
              <a:spcBef>
                <a:spcPts val="0"/>
              </a:spcBef>
              <a:spcAft>
                <a:spcPts val="0"/>
              </a:spcAft>
              <a:buClrTx/>
              <a:buSzTx/>
              <a:buFontTx/>
              <a:buNone/>
              <a:tabLst/>
            </a:pPr>
            <a:r>
              <a:rPr kumimoji="0" lang="pl-PL" sz="2800" b="0" i="0" u="none" strike="noStrike" cap="none" spc="0" normalizeH="0" baseline="0" dirty="0" smtClean="0">
                <a:ln>
                  <a:noFill/>
                </a:ln>
                <a:solidFill>
                  <a:srgbClr val="5E5E5E"/>
                </a:solidFill>
                <a:effectLst/>
                <a:uFillTx/>
                <a:latin typeface="Avenir Next Regular"/>
                <a:ea typeface="Avenir Next Regular"/>
                <a:cs typeface="Avenir Next Regular"/>
                <a:sym typeface="Avenir Next Regular"/>
              </a:rPr>
              <a:t>Aspirat szpiku kostnego, PAPP x 1000, komórki plazmatyczne</a:t>
            </a:r>
            <a:r>
              <a:rPr kumimoji="0" lang="pl-PL" sz="2800" b="0" i="0" u="none" strike="noStrike" cap="none" spc="0" normalizeH="0" dirty="0" smtClean="0">
                <a:ln>
                  <a:noFill/>
                </a:ln>
                <a:solidFill>
                  <a:srgbClr val="5E5E5E"/>
                </a:solidFill>
                <a:effectLst/>
                <a:uFillTx/>
                <a:latin typeface="Avenir Next Regular"/>
                <a:ea typeface="Avenir Next Regular"/>
                <a:cs typeface="Avenir Next Regular"/>
                <a:sym typeface="Avenir Next Regular"/>
              </a:rPr>
              <a:t> ze zbiorów prof. Barbary Zdziarskiej</a:t>
            </a:r>
            <a:endParaRPr kumimoji="0" lang="pl-PL" sz="2800" b="0" i="0" u="none" strike="noStrike" cap="none" spc="0" normalizeH="0" baseline="0" dirty="0">
              <a:ln>
                <a:noFill/>
              </a:ln>
              <a:solidFill>
                <a:srgbClr val="5E5E5E"/>
              </a:solidFill>
              <a:effectLst/>
              <a:uFillTx/>
              <a:latin typeface="Avenir Next Regular"/>
              <a:ea typeface="Avenir Next Regular"/>
              <a:cs typeface="Avenir Next Regular"/>
              <a:sym typeface="Avenir Next Regular"/>
            </a:endParaRPr>
          </a:p>
        </p:txBody>
      </p:sp>
    </p:spTree>
    <p:extLst>
      <p:ext uri="{BB962C8B-B14F-4D97-AF65-F5344CB8AC3E}">
        <p14:creationId xmlns:p14="http://schemas.microsoft.com/office/powerpoint/2010/main" val="198228726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ytuł 17">
            <a:extLst>
              <a:ext uri="{FF2B5EF4-FFF2-40B4-BE49-F238E27FC236}">
                <a16:creationId xmlns:a16="http://schemas.microsoft.com/office/drawing/2014/main" id="{DC28BBD5-0C17-478F-A0CD-3A2E15A9439A}"/>
              </a:ext>
            </a:extLst>
          </p:cNvPr>
          <p:cNvSpPr>
            <a:spLocks noGrp="1"/>
          </p:cNvSpPr>
          <p:nvPr>
            <p:ph type="title"/>
          </p:nvPr>
        </p:nvSpPr>
        <p:spPr/>
        <p:txBody>
          <a:bodyPr/>
          <a:lstStyle/>
          <a:p>
            <a:r>
              <a:rPr lang="en-US" dirty="0" err="1"/>
              <a:t>Podstawowy</a:t>
            </a:r>
            <a:r>
              <a:rPr lang="en-US" dirty="0"/>
              <a:t> </a:t>
            </a:r>
            <a:r>
              <a:rPr lang="en-US" dirty="0" err="1"/>
              <a:t>algorytm</a:t>
            </a:r>
            <a:r>
              <a:rPr lang="en-US" dirty="0"/>
              <a:t> </a:t>
            </a:r>
            <a:r>
              <a:rPr lang="en-US" dirty="0" err="1"/>
              <a:t>diagnostyczny</a:t>
            </a:r>
            <a:endParaRPr lang="en-US" dirty="0"/>
          </a:p>
        </p:txBody>
      </p:sp>
      <p:sp>
        <p:nvSpPr>
          <p:cNvPr id="21" name="Oval 17">
            <a:extLst>
              <a:ext uri="{FF2B5EF4-FFF2-40B4-BE49-F238E27FC236}">
                <a16:creationId xmlns:a16="http://schemas.microsoft.com/office/drawing/2014/main" id="{60459C93-E4D3-4101-AC0B-C04A09F04760}"/>
              </a:ext>
            </a:extLst>
          </p:cNvPr>
          <p:cNvSpPr/>
          <p:nvPr/>
        </p:nvSpPr>
        <p:spPr bwMode="auto">
          <a:xfrm>
            <a:off x="2711002" y="8056063"/>
            <a:ext cx="910683" cy="910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sz="2000" b="1" dirty="0">
              <a:solidFill>
                <a:srgbClr val="523A72"/>
              </a:solidFill>
              <a:latin typeface="OpenSans"/>
            </a:endParaRPr>
          </a:p>
        </p:txBody>
      </p:sp>
      <p:sp>
        <p:nvSpPr>
          <p:cNvPr id="22" name="Oval 16">
            <a:extLst>
              <a:ext uri="{FF2B5EF4-FFF2-40B4-BE49-F238E27FC236}">
                <a16:creationId xmlns:a16="http://schemas.microsoft.com/office/drawing/2014/main" id="{1E85853E-CF2B-43D1-A826-EBE7033F1696}"/>
              </a:ext>
            </a:extLst>
          </p:cNvPr>
          <p:cNvSpPr/>
          <p:nvPr/>
        </p:nvSpPr>
        <p:spPr bwMode="auto">
          <a:xfrm>
            <a:off x="2711002" y="7150182"/>
            <a:ext cx="910683" cy="910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sz="2000" b="1" dirty="0">
              <a:solidFill>
                <a:srgbClr val="523A72"/>
              </a:solidFill>
              <a:latin typeface="OpenSans"/>
            </a:endParaRPr>
          </a:p>
        </p:txBody>
      </p:sp>
      <p:sp>
        <p:nvSpPr>
          <p:cNvPr id="23" name="Oval 15">
            <a:extLst>
              <a:ext uri="{FF2B5EF4-FFF2-40B4-BE49-F238E27FC236}">
                <a16:creationId xmlns:a16="http://schemas.microsoft.com/office/drawing/2014/main" id="{A90A6017-2E9E-4186-B318-C6E5B8EA7530}"/>
              </a:ext>
            </a:extLst>
          </p:cNvPr>
          <p:cNvSpPr/>
          <p:nvPr/>
        </p:nvSpPr>
        <p:spPr bwMode="auto">
          <a:xfrm>
            <a:off x="2711003" y="6234463"/>
            <a:ext cx="910683" cy="910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sz="2000" b="1" dirty="0">
              <a:solidFill>
                <a:srgbClr val="523A72"/>
              </a:solidFill>
              <a:latin typeface="OpenSans"/>
            </a:endParaRPr>
          </a:p>
        </p:txBody>
      </p:sp>
      <p:sp>
        <p:nvSpPr>
          <p:cNvPr id="24" name="Oval 13">
            <a:extLst>
              <a:ext uri="{FF2B5EF4-FFF2-40B4-BE49-F238E27FC236}">
                <a16:creationId xmlns:a16="http://schemas.microsoft.com/office/drawing/2014/main" id="{DA90C3F1-786E-47FE-972A-027EEC7F51F8}"/>
              </a:ext>
            </a:extLst>
          </p:cNvPr>
          <p:cNvSpPr/>
          <p:nvPr/>
        </p:nvSpPr>
        <p:spPr bwMode="auto">
          <a:xfrm>
            <a:off x="2711004" y="5323663"/>
            <a:ext cx="910683" cy="910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sz="2000" b="1" dirty="0">
              <a:solidFill>
                <a:srgbClr val="523A72"/>
              </a:solidFill>
              <a:latin typeface="OpenSans"/>
            </a:endParaRPr>
          </a:p>
        </p:txBody>
      </p:sp>
      <p:sp>
        <p:nvSpPr>
          <p:cNvPr id="25" name="Rectangle 1">
            <a:extLst>
              <a:ext uri="{FF2B5EF4-FFF2-40B4-BE49-F238E27FC236}">
                <a16:creationId xmlns:a16="http://schemas.microsoft.com/office/drawing/2014/main" id="{C9B64ED3-888B-47D7-83ED-D8D62D7B0691}"/>
              </a:ext>
            </a:extLst>
          </p:cNvPr>
          <p:cNvSpPr>
            <a:spLocks noChangeArrowheads="1"/>
          </p:cNvSpPr>
          <p:nvPr/>
        </p:nvSpPr>
        <p:spPr bwMode="auto">
          <a:xfrm>
            <a:off x="2913017" y="4247919"/>
            <a:ext cx="19944251" cy="655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en-US" sz="3600" dirty="0">
                <a:solidFill>
                  <a:srgbClr val="523A72"/>
                </a:solidFill>
                <a:latin typeface="OpenSans"/>
              </a:rPr>
              <a:t>Akronim </a:t>
            </a:r>
            <a:r>
              <a:rPr lang="pl-PL" altLang="en-US" sz="3600" b="1" dirty="0">
                <a:solidFill>
                  <a:srgbClr val="523A72"/>
                </a:solidFill>
                <a:latin typeface="OpenSans"/>
              </a:rPr>
              <a:t>CRAB</a:t>
            </a:r>
            <a:r>
              <a:rPr lang="pl-PL" altLang="en-US" sz="3600" dirty="0">
                <a:solidFill>
                  <a:srgbClr val="523A72"/>
                </a:solidFill>
                <a:latin typeface="OpenSans"/>
              </a:rPr>
              <a:t> stanowi podstawowy algorytm rozpoznania szpiczaka plazmocytowego:</a:t>
            </a:r>
          </a:p>
          <a:p>
            <a:pPr eaLnBrk="1" hangingPunct="1">
              <a:lnSpc>
                <a:spcPct val="100000"/>
              </a:lnSpc>
              <a:spcBef>
                <a:spcPct val="0"/>
              </a:spcBef>
              <a:buFontTx/>
              <a:buNone/>
            </a:pPr>
            <a:endParaRPr lang="pl-PL" altLang="en-US" dirty="0">
              <a:solidFill>
                <a:srgbClr val="523A72"/>
              </a:solidFill>
              <a:latin typeface="OpenSans"/>
            </a:endParaRPr>
          </a:p>
          <a:p>
            <a:pPr eaLnBrk="1" hangingPunct="1">
              <a:lnSpc>
                <a:spcPct val="150000"/>
              </a:lnSpc>
              <a:spcBef>
                <a:spcPct val="0"/>
              </a:spcBef>
              <a:buFontTx/>
              <a:buNone/>
            </a:pPr>
            <a:r>
              <a:rPr lang="pl-PL" altLang="en-US" sz="4000" b="1" dirty="0">
                <a:solidFill>
                  <a:schemeClr val="bg1"/>
                </a:solidFill>
                <a:latin typeface="OpenSans"/>
                <a:cs typeface="Arial" panose="020B0604020202020204" pitchFamily="34" charset="0"/>
              </a:rPr>
              <a:t>C</a:t>
            </a:r>
            <a:r>
              <a:rPr lang="pl-PL" altLang="en-US" sz="4000" b="1" dirty="0">
                <a:solidFill>
                  <a:srgbClr val="523A72"/>
                </a:solidFill>
                <a:latin typeface="OpenSans"/>
                <a:cs typeface="Arial" panose="020B0604020202020204" pitchFamily="34" charset="0"/>
              </a:rPr>
              <a:t>	</a:t>
            </a:r>
            <a:r>
              <a:rPr lang="pl-PL" altLang="en-US" b="1" dirty="0">
                <a:solidFill>
                  <a:srgbClr val="523A72"/>
                </a:solidFill>
                <a:latin typeface="OpenSans"/>
                <a:cs typeface="Arial" panose="020B0604020202020204" pitchFamily="34" charset="0"/>
              </a:rPr>
              <a:t> hiperkalcemia </a:t>
            </a:r>
            <a:r>
              <a:rPr lang="pl-PL" altLang="en-US" dirty="0">
                <a:solidFill>
                  <a:srgbClr val="523A72"/>
                </a:solidFill>
                <a:latin typeface="OpenSans"/>
                <a:cs typeface="Arial" panose="020B0604020202020204" pitchFamily="34" charset="0"/>
              </a:rPr>
              <a:t>(ang. </a:t>
            </a:r>
            <a:r>
              <a:rPr lang="pl-PL" altLang="en-US" i="1" dirty="0" err="1">
                <a:solidFill>
                  <a:srgbClr val="523A72"/>
                </a:solidFill>
                <a:latin typeface="OpenSans"/>
                <a:cs typeface="Arial" panose="020B0604020202020204" pitchFamily="34" charset="0"/>
              </a:rPr>
              <a:t>calcium</a:t>
            </a:r>
            <a:r>
              <a:rPr lang="pl-PL" altLang="en-US" dirty="0">
                <a:solidFill>
                  <a:srgbClr val="523A72"/>
                </a:solidFill>
                <a:latin typeface="OpenSans"/>
                <a:cs typeface="Arial" panose="020B0604020202020204" pitchFamily="34" charset="0"/>
              </a:rPr>
              <a:t>) &gt; 2,75mmol/L</a:t>
            </a:r>
          </a:p>
          <a:p>
            <a:pPr eaLnBrk="1" hangingPunct="1">
              <a:lnSpc>
                <a:spcPct val="150000"/>
              </a:lnSpc>
              <a:spcBef>
                <a:spcPct val="0"/>
              </a:spcBef>
              <a:buFontTx/>
              <a:buNone/>
            </a:pPr>
            <a:r>
              <a:rPr lang="pl-PL" altLang="en-US" sz="4000" b="1" dirty="0">
                <a:solidFill>
                  <a:schemeClr val="bg1"/>
                </a:solidFill>
                <a:latin typeface="OpenSans"/>
                <a:cs typeface="Arial" panose="020B0604020202020204" pitchFamily="34" charset="0"/>
              </a:rPr>
              <a:t>R</a:t>
            </a:r>
            <a:r>
              <a:rPr lang="pl-PL" altLang="en-US" dirty="0">
                <a:solidFill>
                  <a:srgbClr val="523A72"/>
                </a:solidFill>
                <a:latin typeface="OpenSans"/>
                <a:cs typeface="Arial" panose="020B0604020202020204" pitchFamily="34" charset="0"/>
              </a:rPr>
              <a:t> 	</a:t>
            </a:r>
            <a:r>
              <a:rPr lang="pl-PL" altLang="en-US" b="1" dirty="0">
                <a:solidFill>
                  <a:srgbClr val="523A72"/>
                </a:solidFill>
                <a:latin typeface="OpenSans"/>
                <a:cs typeface="Arial" panose="020B0604020202020204" pitchFamily="34" charset="0"/>
              </a:rPr>
              <a:t>niewydolność nerek </a:t>
            </a:r>
            <a:r>
              <a:rPr lang="pl-PL" altLang="en-US" dirty="0">
                <a:solidFill>
                  <a:srgbClr val="523A72"/>
                </a:solidFill>
                <a:latin typeface="OpenSans"/>
                <a:cs typeface="Arial" panose="020B0604020202020204" pitchFamily="34" charset="0"/>
              </a:rPr>
              <a:t>(ang. </a:t>
            </a:r>
            <a:r>
              <a:rPr lang="pl-PL" altLang="en-US" dirty="0" err="1">
                <a:solidFill>
                  <a:srgbClr val="523A72"/>
                </a:solidFill>
                <a:latin typeface="OpenSans"/>
                <a:cs typeface="Arial" panose="020B0604020202020204" pitchFamily="34" charset="0"/>
              </a:rPr>
              <a:t>r</a:t>
            </a:r>
            <a:r>
              <a:rPr lang="pl-PL" altLang="en-US" i="1" dirty="0" err="1">
                <a:solidFill>
                  <a:srgbClr val="523A72"/>
                </a:solidFill>
                <a:latin typeface="OpenSans"/>
                <a:cs typeface="Arial" panose="020B0604020202020204" pitchFamily="34" charset="0"/>
              </a:rPr>
              <a:t>enal</a:t>
            </a:r>
            <a:r>
              <a:rPr lang="pl-PL" altLang="en-US" i="1" dirty="0">
                <a:solidFill>
                  <a:srgbClr val="523A72"/>
                </a:solidFill>
                <a:latin typeface="OpenSans"/>
                <a:cs typeface="Arial" panose="020B0604020202020204" pitchFamily="34" charset="0"/>
              </a:rPr>
              <a:t> </a:t>
            </a:r>
            <a:r>
              <a:rPr lang="pl-PL" altLang="en-US" i="1" dirty="0" err="1">
                <a:solidFill>
                  <a:srgbClr val="523A72"/>
                </a:solidFill>
                <a:latin typeface="OpenSans"/>
                <a:cs typeface="Arial" panose="020B0604020202020204" pitchFamily="34" charset="0"/>
              </a:rPr>
              <a:t>insufficiency</a:t>
            </a:r>
            <a:r>
              <a:rPr lang="pl-PL" altLang="en-US" dirty="0">
                <a:solidFill>
                  <a:srgbClr val="523A72"/>
                </a:solidFill>
                <a:latin typeface="OpenSans"/>
                <a:cs typeface="Arial" panose="020B0604020202020204" pitchFamily="34" charset="0"/>
              </a:rPr>
              <a:t>) stęż. kreatyniny &gt; 177mmol/L</a:t>
            </a:r>
          </a:p>
          <a:p>
            <a:pPr eaLnBrk="1" hangingPunct="1">
              <a:lnSpc>
                <a:spcPct val="150000"/>
              </a:lnSpc>
              <a:spcBef>
                <a:spcPct val="0"/>
              </a:spcBef>
              <a:buFontTx/>
              <a:buNone/>
            </a:pPr>
            <a:r>
              <a:rPr lang="pl-PL" altLang="en-US" sz="4000" b="1" dirty="0">
                <a:solidFill>
                  <a:schemeClr val="bg1"/>
                </a:solidFill>
                <a:latin typeface="OpenSans"/>
                <a:cs typeface="Arial" panose="020B0604020202020204" pitchFamily="34" charset="0"/>
              </a:rPr>
              <a:t>A</a:t>
            </a:r>
            <a:r>
              <a:rPr lang="pl-PL" altLang="en-US" dirty="0">
                <a:solidFill>
                  <a:srgbClr val="523A72"/>
                </a:solidFill>
                <a:latin typeface="OpenSans"/>
                <a:cs typeface="Arial" panose="020B0604020202020204" pitchFamily="34" charset="0"/>
              </a:rPr>
              <a:t> 	</a:t>
            </a:r>
            <a:r>
              <a:rPr lang="pl-PL" altLang="en-US" b="1" dirty="0">
                <a:solidFill>
                  <a:srgbClr val="523A72"/>
                </a:solidFill>
                <a:latin typeface="OpenSans"/>
                <a:cs typeface="Arial" panose="020B0604020202020204" pitchFamily="34" charset="0"/>
              </a:rPr>
              <a:t>niedokrwistość </a:t>
            </a:r>
            <a:r>
              <a:rPr lang="pl-PL" altLang="en-US" dirty="0">
                <a:solidFill>
                  <a:srgbClr val="523A72"/>
                </a:solidFill>
                <a:latin typeface="OpenSans"/>
                <a:cs typeface="Arial" panose="020B0604020202020204" pitchFamily="34" charset="0"/>
              </a:rPr>
              <a:t>(</a:t>
            </a:r>
            <a:r>
              <a:rPr lang="pl-PL" altLang="en-US" i="1" dirty="0">
                <a:solidFill>
                  <a:srgbClr val="523A72"/>
                </a:solidFill>
                <a:latin typeface="OpenSans"/>
                <a:cs typeface="Arial" panose="020B0604020202020204" pitchFamily="34" charset="0"/>
              </a:rPr>
              <a:t>ang. </a:t>
            </a:r>
            <a:r>
              <a:rPr lang="pl-PL" altLang="en-US" i="1" dirty="0" err="1">
                <a:solidFill>
                  <a:srgbClr val="523A72"/>
                </a:solidFill>
                <a:latin typeface="OpenSans"/>
                <a:cs typeface="Arial" panose="020B0604020202020204" pitchFamily="34" charset="0"/>
              </a:rPr>
              <a:t>anaemia</a:t>
            </a:r>
            <a:r>
              <a:rPr lang="pl-PL" altLang="en-US" dirty="0">
                <a:solidFill>
                  <a:srgbClr val="523A72"/>
                </a:solidFill>
                <a:latin typeface="OpenSans"/>
                <a:cs typeface="Arial" panose="020B0604020202020204" pitchFamily="34" charset="0"/>
              </a:rPr>
              <a:t>) </a:t>
            </a:r>
            <a:r>
              <a:rPr lang="pl-PL" altLang="en-US" dirty="0" err="1">
                <a:solidFill>
                  <a:srgbClr val="523A72"/>
                </a:solidFill>
                <a:latin typeface="OpenSans"/>
                <a:cs typeface="Arial" panose="020B0604020202020204" pitchFamily="34" charset="0"/>
              </a:rPr>
              <a:t>Hgb</a:t>
            </a:r>
            <a:r>
              <a:rPr lang="pl-PL" altLang="en-US" dirty="0">
                <a:solidFill>
                  <a:srgbClr val="523A72"/>
                </a:solidFill>
                <a:latin typeface="OpenSans"/>
                <a:cs typeface="Arial" panose="020B0604020202020204" pitchFamily="34" charset="0"/>
              </a:rPr>
              <a:t> &lt; 10,0g/dl</a:t>
            </a:r>
          </a:p>
          <a:p>
            <a:pPr eaLnBrk="1" hangingPunct="1">
              <a:lnSpc>
                <a:spcPct val="150000"/>
              </a:lnSpc>
              <a:spcBef>
                <a:spcPct val="0"/>
              </a:spcBef>
              <a:buFontTx/>
              <a:buNone/>
            </a:pPr>
            <a:r>
              <a:rPr lang="pl-PL" altLang="en-US" sz="4000" b="1" dirty="0">
                <a:solidFill>
                  <a:schemeClr val="bg1"/>
                </a:solidFill>
                <a:latin typeface="OpenSans"/>
                <a:cs typeface="Arial" panose="020B0604020202020204" pitchFamily="34" charset="0"/>
              </a:rPr>
              <a:t>B</a:t>
            </a:r>
            <a:r>
              <a:rPr lang="pl-PL" altLang="en-US" dirty="0">
                <a:solidFill>
                  <a:srgbClr val="523A72"/>
                </a:solidFill>
                <a:latin typeface="OpenSans"/>
                <a:cs typeface="Arial" panose="020B0604020202020204" pitchFamily="34" charset="0"/>
              </a:rPr>
              <a:t> 	</a:t>
            </a:r>
            <a:r>
              <a:rPr lang="pl-PL" altLang="en-US" b="1" dirty="0">
                <a:solidFill>
                  <a:srgbClr val="523A72"/>
                </a:solidFill>
                <a:latin typeface="OpenSans"/>
                <a:cs typeface="Arial" panose="020B0604020202020204" pitchFamily="34" charset="0"/>
              </a:rPr>
              <a:t>uszkodzenia kostne </a:t>
            </a:r>
            <a:r>
              <a:rPr lang="pl-PL" altLang="en-US" dirty="0">
                <a:solidFill>
                  <a:srgbClr val="523A72"/>
                </a:solidFill>
                <a:latin typeface="OpenSans"/>
                <a:cs typeface="Arial" panose="020B0604020202020204" pitchFamily="34" charset="0"/>
              </a:rPr>
              <a:t>(ang. </a:t>
            </a:r>
            <a:r>
              <a:rPr lang="pl-PL" altLang="en-US" i="1" dirty="0" err="1">
                <a:solidFill>
                  <a:srgbClr val="523A72"/>
                </a:solidFill>
                <a:latin typeface="OpenSans"/>
                <a:cs typeface="Arial" panose="020B0604020202020204" pitchFamily="34" charset="0"/>
              </a:rPr>
              <a:t>bone</a:t>
            </a:r>
            <a:r>
              <a:rPr lang="pl-PL" altLang="en-US" i="1" dirty="0">
                <a:solidFill>
                  <a:srgbClr val="523A72"/>
                </a:solidFill>
                <a:latin typeface="OpenSans"/>
                <a:cs typeface="Arial" panose="020B0604020202020204" pitchFamily="34" charset="0"/>
              </a:rPr>
              <a:t> </a:t>
            </a:r>
            <a:r>
              <a:rPr lang="pl-PL" altLang="en-US" i="1" dirty="0" err="1">
                <a:solidFill>
                  <a:srgbClr val="523A72"/>
                </a:solidFill>
                <a:latin typeface="OpenSans"/>
                <a:cs typeface="Arial" panose="020B0604020202020204" pitchFamily="34" charset="0"/>
              </a:rPr>
              <a:t>lesions</a:t>
            </a:r>
            <a:r>
              <a:rPr lang="pl-PL" altLang="en-US" dirty="0">
                <a:solidFill>
                  <a:srgbClr val="523A72"/>
                </a:solidFill>
                <a:latin typeface="OpenSans"/>
                <a:cs typeface="Arial" panose="020B0604020202020204" pitchFamily="34" charset="0"/>
              </a:rPr>
              <a:t>) &gt; 1 ognisko osteolityczne w </a:t>
            </a:r>
            <a:r>
              <a:rPr lang="pl-PL" altLang="en-US" dirty="0" err="1">
                <a:solidFill>
                  <a:srgbClr val="523A72"/>
                </a:solidFill>
                <a:latin typeface="OpenSans"/>
                <a:cs typeface="Arial" panose="020B0604020202020204" pitchFamily="34" charset="0"/>
              </a:rPr>
              <a:t>rtg</a:t>
            </a:r>
            <a:r>
              <a:rPr lang="pl-PL" altLang="en-US" dirty="0">
                <a:solidFill>
                  <a:srgbClr val="523A72"/>
                </a:solidFill>
                <a:latin typeface="OpenSans"/>
                <a:cs typeface="Arial" panose="020B0604020202020204" pitchFamily="34" charset="0"/>
              </a:rPr>
              <a:t>, TK lub PET/TK</a:t>
            </a:r>
            <a:endParaRPr lang="en-US" altLang="en-US" dirty="0"/>
          </a:p>
        </p:txBody>
      </p:sp>
      <p:sp>
        <p:nvSpPr>
          <p:cNvPr id="26" name="Rectangle 18">
            <a:extLst>
              <a:ext uri="{FF2B5EF4-FFF2-40B4-BE49-F238E27FC236}">
                <a16:creationId xmlns:a16="http://schemas.microsoft.com/office/drawing/2014/main" id="{471C6B79-9F05-403C-9EAF-0E3FC1D9D018}"/>
              </a:ext>
            </a:extLst>
          </p:cNvPr>
          <p:cNvSpPr/>
          <p:nvPr/>
        </p:nvSpPr>
        <p:spPr>
          <a:xfrm>
            <a:off x="2711002" y="9585919"/>
            <a:ext cx="11508031" cy="1076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l-PL" dirty="0"/>
              <a:t>CRAB</a:t>
            </a:r>
          </a:p>
          <a:p>
            <a:pPr algn="ctr" eaLnBrk="1" fontAlgn="auto" hangingPunct="1">
              <a:spcBef>
                <a:spcPts val="0"/>
              </a:spcBef>
              <a:spcAft>
                <a:spcPts val="0"/>
              </a:spcAft>
              <a:defRPr/>
            </a:pPr>
            <a:r>
              <a:rPr lang="pl-PL" dirty="0"/>
              <a:t>74%</a:t>
            </a:r>
            <a:endParaRPr lang="en-US" dirty="0"/>
          </a:p>
        </p:txBody>
      </p:sp>
      <p:sp>
        <p:nvSpPr>
          <p:cNvPr id="27" name="Rectangle 19">
            <a:extLst>
              <a:ext uri="{FF2B5EF4-FFF2-40B4-BE49-F238E27FC236}">
                <a16:creationId xmlns:a16="http://schemas.microsoft.com/office/drawing/2014/main" id="{1F59AFFF-56CA-4B42-B695-B026EB3BE5DD}"/>
              </a:ext>
            </a:extLst>
          </p:cNvPr>
          <p:cNvSpPr/>
          <p:nvPr/>
        </p:nvSpPr>
        <p:spPr>
          <a:xfrm>
            <a:off x="14421046" y="9581706"/>
            <a:ext cx="933769" cy="10764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pl-PL" sz="1400" dirty="0">
                <a:solidFill>
                  <a:srgbClr val="E5EBF7"/>
                </a:solidFill>
              </a:rPr>
              <a:t>CRAB +</a:t>
            </a:r>
            <a:br>
              <a:rPr lang="pl-PL" sz="1400" dirty="0">
                <a:solidFill>
                  <a:srgbClr val="E5EBF7"/>
                </a:solidFill>
              </a:rPr>
            </a:br>
            <a:r>
              <a:rPr lang="pl-PL" sz="1400" dirty="0">
                <a:solidFill>
                  <a:srgbClr val="E5EBF7"/>
                </a:solidFill>
              </a:rPr>
              <a:t> nie-CRAB</a:t>
            </a:r>
            <a:endParaRPr lang="en-US" sz="1400" dirty="0">
              <a:solidFill>
                <a:srgbClr val="E5EBF7"/>
              </a:solidFill>
            </a:endParaRPr>
          </a:p>
        </p:txBody>
      </p:sp>
      <p:sp>
        <p:nvSpPr>
          <p:cNvPr id="28" name="Rectangle 20">
            <a:extLst>
              <a:ext uri="{FF2B5EF4-FFF2-40B4-BE49-F238E27FC236}">
                <a16:creationId xmlns:a16="http://schemas.microsoft.com/office/drawing/2014/main" id="{7DD4B83A-1731-4E37-8C02-8EA0CBCC3449}"/>
              </a:ext>
            </a:extLst>
          </p:cNvPr>
          <p:cNvSpPr/>
          <p:nvPr/>
        </p:nvSpPr>
        <p:spPr>
          <a:xfrm>
            <a:off x="15556828" y="9581706"/>
            <a:ext cx="4186685" cy="107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l-PL" dirty="0">
                <a:solidFill>
                  <a:srgbClr val="E5EBF7"/>
                </a:solidFill>
              </a:rPr>
              <a:t>nie-CRAB</a:t>
            </a:r>
          </a:p>
          <a:p>
            <a:pPr algn="ctr" eaLnBrk="1" fontAlgn="auto" hangingPunct="1">
              <a:spcBef>
                <a:spcPts val="0"/>
              </a:spcBef>
              <a:spcAft>
                <a:spcPts val="0"/>
              </a:spcAft>
              <a:defRPr/>
            </a:pPr>
            <a:r>
              <a:rPr lang="pl-PL" dirty="0">
                <a:solidFill>
                  <a:srgbClr val="E5EBF7"/>
                </a:solidFill>
              </a:rPr>
              <a:t>20%</a:t>
            </a:r>
            <a:endParaRPr lang="en-US" dirty="0">
              <a:solidFill>
                <a:srgbClr val="E5EBF7"/>
              </a:solidFill>
            </a:endParaRPr>
          </a:p>
        </p:txBody>
      </p:sp>
      <p:sp>
        <p:nvSpPr>
          <p:cNvPr id="29" name="Rectangle 1">
            <a:extLst>
              <a:ext uri="{FF2B5EF4-FFF2-40B4-BE49-F238E27FC236}">
                <a16:creationId xmlns:a16="http://schemas.microsoft.com/office/drawing/2014/main" id="{4A1FB9F5-C483-4AB4-B4C8-3827CE86D1EE}"/>
              </a:ext>
            </a:extLst>
          </p:cNvPr>
          <p:cNvSpPr>
            <a:spLocks noChangeArrowheads="1"/>
          </p:cNvSpPr>
          <p:nvPr/>
        </p:nvSpPr>
        <p:spPr bwMode="auto">
          <a:xfrm>
            <a:off x="2806795" y="13089504"/>
            <a:ext cx="8281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en-US" sz="2400" dirty="0" err="1">
                <a:latin typeface="OpenSans"/>
              </a:rPr>
              <a:t>Talamo</a:t>
            </a:r>
            <a:r>
              <a:rPr lang="pl-PL" altLang="en-US" sz="2400" dirty="0">
                <a:latin typeface="OpenSans"/>
              </a:rPr>
              <a:t> G, et al. </a:t>
            </a:r>
            <a:r>
              <a:rPr lang="en-US" altLang="en-US" sz="2400" dirty="0">
                <a:latin typeface="OpenSans"/>
              </a:rPr>
              <a:t>Clin Lymphoma Myeloma </a:t>
            </a:r>
            <a:r>
              <a:rPr lang="en-US" altLang="en-US" sz="2400" dirty="0" err="1">
                <a:latin typeface="OpenSans"/>
              </a:rPr>
              <a:t>Leuk</a:t>
            </a:r>
            <a:r>
              <a:rPr lang="en-US" altLang="en-US" sz="2400" dirty="0">
                <a:latin typeface="OpenSans"/>
              </a:rPr>
              <a:t>. </a:t>
            </a:r>
            <a:r>
              <a:rPr lang="pl-PL" altLang="en-US" sz="2400" dirty="0">
                <a:latin typeface="OpenSans"/>
              </a:rPr>
              <a:t>2</a:t>
            </a:r>
            <a:r>
              <a:rPr lang="en-US" altLang="en-US" sz="2400" dirty="0">
                <a:latin typeface="OpenSans"/>
              </a:rPr>
              <a:t>010;</a:t>
            </a:r>
            <a:r>
              <a:rPr lang="pl-PL" altLang="en-US" sz="2400" dirty="0">
                <a:latin typeface="OpenSans"/>
              </a:rPr>
              <a:t> </a:t>
            </a:r>
            <a:r>
              <a:rPr lang="en-US" altLang="en-US" sz="2400" dirty="0">
                <a:latin typeface="OpenSans"/>
              </a:rPr>
              <a:t>10:</a:t>
            </a:r>
            <a:r>
              <a:rPr lang="pl-PL" altLang="en-US" sz="2400" dirty="0">
                <a:latin typeface="OpenSans"/>
              </a:rPr>
              <a:t> </a:t>
            </a:r>
            <a:r>
              <a:rPr lang="en-US" altLang="en-US" sz="2400" dirty="0">
                <a:latin typeface="OpenSans"/>
              </a:rPr>
              <a:t>464-8. </a:t>
            </a:r>
          </a:p>
        </p:txBody>
      </p:sp>
    </p:spTree>
    <p:extLst>
      <p:ext uri="{BB962C8B-B14F-4D97-AF65-F5344CB8AC3E}">
        <p14:creationId xmlns:p14="http://schemas.microsoft.com/office/powerpoint/2010/main" val="84245848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1_BasicWhite">
  <a:themeElements>
    <a:clrScheme name="21_BasicWhite">
      <a:dk1>
        <a:srgbClr val="5E5E5E"/>
      </a:dk1>
      <a:lt1>
        <a:srgbClr val="005E00"/>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4C8E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5E5E5E"/>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4C8E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5E5E5E"/>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939EFA7DBE77409A962076E0E9D496" ma:contentTypeVersion="10" ma:contentTypeDescription="Create a new document." ma:contentTypeScope="" ma:versionID="7fd002e5e2decc2d12981db25ee7d645">
  <xsd:schema xmlns:xsd="http://www.w3.org/2001/XMLSchema" xmlns:xs="http://www.w3.org/2001/XMLSchema" xmlns:p="http://schemas.microsoft.com/office/2006/metadata/properties" xmlns:ns2="a9a4d74d-83b2-46ec-b9c9-2df16c000d5d" targetNamespace="http://schemas.microsoft.com/office/2006/metadata/properties" ma:root="true" ma:fieldsID="0fd260d0e860fabe539f71c119c6d275" ns2:_="">
    <xsd:import namespace="a9a4d74d-83b2-46ec-b9c9-2df16c000d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a4d74d-83b2-46ec-b9c9-2df16c000d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B6E37E-26CF-46A7-94AA-2D90F712FF29}">
  <ds:schemaRefs>
    <ds:schemaRef ds:uri="http://purl.org/dc/term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office/2006/documentManagement/types"/>
    <ds:schemaRef ds:uri="a9a4d74d-83b2-46ec-b9c9-2df16c000d5d"/>
    <ds:schemaRef ds:uri="http://www.w3.org/XML/1998/namespace"/>
    <ds:schemaRef ds:uri="http://purl.org/dc/dcmitype/"/>
  </ds:schemaRefs>
</ds:datastoreItem>
</file>

<file path=customXml/itemProps2.xml><?xml version="1.0" encoding="utf-8"?>
<ds:datastoreItem xmlns:ds="http://schemas.openxmlformats.org/officeDocument/2006/customXml" ds:itemID="{7E0AE1F4-BE49-4BBA-8890-54C72124067A}">
  <ds:schemaRefs>
    <ds:schemaRef ds:uri="http://schemas.microsoft.com/sharepoint/v3/contenttype/forms"/>
  </ds:schemaRefs>
</ds:datastoreItem>
</file>

<file path=customXml/itemProps3.xml><?xml version="1.0" encoding="utf-8"?>
<ds:datastoreItem xmlns:ds="http://schemas.openxmlformats.org/officeDocument/2006/customXml" ds:itemID="{6737E661-2D3A-4F76-B089-B2692F9F6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a4d74d-83b2-46ec-b9c9-2df16c000d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2728</TotalTime>
  <Words>3200</Words>
  <Application>Microsoft Office PowerPoint</Application>
  <PresentationFormat>Niestandardowy</PresentationFormat>
  <Paragraphs>663</Paragraphs>
  <Slides>52</Slides>
  <Notes>2</Notes>
  <HiddenSlides>0</HiddenSlides>
  <MMClips>0</MMClips>
  <ScaleCrop>false</ScaleCrop>
  <HeadingPairs>
    <vt:vector size="8" baseType="variant">
      <vt:variant>
        <vt:lpstr>Używane czcionki</vt:lpstr>
      </vt:variant>
      <vt:variant>
        <vt:i4>17</vt:i4>
      </vt:variant>
      <vt:variant>
        <vt:lpstr>Motyw</vt:lpstr>
      </vt:variant>
      <vt:variant>
        <vt:i4>1</vt:i4>
      </vt:variant>
      <vt:variant>
        <vt:lpstr>Osadzone serwery OLE</vt:lpstr>
      </vt:variant>
      <vt:variant>
        <vt:i4>1</vt:i4>
      </vt:variant>
      <vt:variant>
        <vt:lpstr>Tytuły slajdów</vt:lpstr>
      </vt:variant>
      <vt:variant>
        <vt:i4>52</vt:i4>
      </vt:variant>
    </vt:vector>
  </HeadingPairs>
  <TitlesOfParts>
    <vt:vector size="71" baseType="lpstr">
      <vt:lpstr>Arial</vt:lpstr>
      <vt:lpstr>Avenir Next</vt:lpstr>
      <vt:lpstr>Avenir Next Demi Bold</vt:lpstr>
      <vt:lpstr>Avenir Next Medium</vt:lpstr>
      <vt:lpstr>Avenir Next Regular</vt:lpstr>
      <vt:lpstr>Calibri</vt:lpstr>
      <vt:lpstr>Cambria</vt:lpstr>
      <vt:lpstr>Gill Sans</vt:lpstr>
      <vt:lpstr>Helvetica</vt:lpstr>
      <vt:lpstr>Helvetica Light</vt:lpstr>
      <vt:lpstr>Helvetica Neue</vt:lpstr>
      <vt:lpstr>Helvetica Neue Bold Condensed</vt:lpstr>
      <vt:lpstr>Helvetica Neue Medium</vt:lpstr>
      <vt:lpstr>Helvetica Neue Thin</vt:lpstr>
      <vt:lpstr>OpenSans</vt:lpstr>
      <vt:lpstr>Symbol</vt:lpstr>
      <vt:lpstr>Times New Roman</vt:lpstr>
      <vt:lpstr>21_BasicWhite</vt:lpstr>
      <vt:lpstr>Wykres</vt:lpstr>
      <vt:lpstr>Diagnostyka i leczenie szpiczaka plazmocytowego</vt:lpstr>
      <vt:lpstr>Prezentacja programu PowerPoint</vt:lpstr>
      <vt:lpstr>Prezentacja programu PowerPoint</vt:lpstr>
      <vt:lpstr>Obraz szpiczaka plazmocytowego w gabinecie lekarza rodzinnego</vt:lpstr>
      <vt:lpstr>Prezentacja programu PowerPoint</vt:lpstr>
      <vt:lpstr>Spektrum MGCS (monoklonalna gammapatia                   o znaczeniu klinicznym</vt:lpstr>
      <vt:lpstr>Prezentacja programu PowerPoint</vt:lpstr>
      <vt:lpstr>Prezentacja programu PowerPoint</vt:lpstr>
      <vt:lpstr>Podstawowy algorytm diagnostyczny</vt:lpstr>
      <vt:lpstr>Doświadczenie brytyjskie</vt:lpstr>
      <vt:lpstr>Wiele objawów = wiele chorób</vt:lpstr>
      <vt:lpstr>Wzorzec objawów szpiczaka plazmocytowego</vt:lpstr>
      <vt:lpstr>Agenda</vt:lpstr>
      <vt:lpstr>Rozpoznanie szpiczaka plazmocytowego</vt:lpstr>
      <vt:lpstr>SZPICZAK DOTYKA GŁÓWNIE STARSZYCH CHORYCH</vt:lpstr>
      <vt:lpstr>EPIDEMIOLOGIA</vt:lpstr>
      <vt:lpstr>ETIOPATOGENEZA</vt:lpstr>
      <vt:lpstr>Badanie FISH minimalny i rozszerzony zestaw sond DNA</vt:lpstr>
      <vt:lpstr>Znaczenie technik obrazowych w szpiczaku plazmocytowym</vt:lpstr>
      <vt:lpstr>Indeks prognostyczny</vt:lpstr>
      <vt:lpstr>I linia leczenia</vt:lpstr>
      <vt:lpstr>Pierwszy etap leczenia</vt:lpstr>
      <vt:lpstr>Algorytm postępowania leczniczego u chorych z nowo rozpoznanym szpiczakiem plazmocytowym</vt:lpstr>
      <vt:lpstr>Leczenie pacjentów kwalifikujących są do ASCT</vt:lpstr>
      <vt:lpstr>Definicje odpowiedzi na leczenie wg IMWG</vt:lpstr>
      <vt:lpstr>Choroba resztkowa (MRD)</vt:lpstr>
      <vt:lpstr>Autologiczna transplantacja szpiku</vt:lpstr>
      <vt:lpstr>Kryteria kalifikacji do ASCT</vt:lpstr>
      <vt:lpstr>Procedura</vt:lpstr>
      <vt:lpstr>Tandem ASCT</vt:lpstr>
      <vt:lpstr>Przeszczep allogeniczny</vt:lpstr>
      <vt:lpstr>Leczenie opornego i nawrotowego szpiczaka plazmocytowego</vt:lpstr>
      <vt:lpstr>Definicje</vt:lpstr>
      <vt:lpstr>Grupy leków przeciwszpiczakowych W leczeniu opornego i nawrotowego szpiczaka plazmocytowego stosuje się schematy lekowe opisane w programie lekowym</vt:lpstr>
      <vt:lpstr>II linia leczenia szpiczaka</vt:lpstr>
      <vt:lpstr>III i kolejne linie leczenia</vt:lpstr>
      <vt:lpstr>Radioterapia</vt:lpstr>
      <vt:lpstr>Leczenie szpiczaka plazmocytowego u starszych chorych</vt:lpstr>
      <vt:lpstr>Algorytm leczenia chorych na szpiczaka ze względu na stan ogólny</vt:lpstr>
      <vt:lpstr>Niewydolność nerek</vt:lpstr>
      <vt:lpstr>Terapia przeciwszpiczakowa, skutecznie obniżając stężenie paraprotein, może doprowadzić do wystąpienia odpowiedzi nerkowej</vt:lpstr>
      <vt:lpstr>Leczenie wspomagające i stosowanie profilaktyki u chorych na szpiczaka plazmocytowego</vt:lpstr>
      <vt:lpstr>Czynniki ryzyka zakrzepicy żylnej</vt:lpstr>
      <vt:lpstr>Profilaktyka i leczenie zakrzepicy</vt:lpstr>
      <vt:lpstr>Profilaktyka choroby kostnej</vt:lpstr>
      <vt:lpstr>Przyczyny powikłań infekcyjnych u chorych na szpiczaka</vt:lpstr>
      <vt:lpstr>Profilaktyka infekcji</vt:lpstr>
      <vt:lpstr>Prezentacja programu PowerPoint</vt:lpstr>
      <vt:lpstr>Prezentacja programu PowerPoint</vt:lpstr>
      <vt:lpstr>COVID-19 i pacjenci ze szpiczakiem plazmocytowym – badanie International Myeloma Society</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Artur</dc:creator>
  <cp:lastModifiedBy>Magdalena Szot</cp:lastModifiedBy>
  <cp:revision>44</cp:revision>
  <dcterms:modified xsi:type="dcterms:W3CDTF">2021-10-26T09:01:44Z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0x010100B7939EFA7DBE77409A962076E0E9D496</vt:lpwstr>
  </property>
</Properties>
</file>